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5" r:id="rId4"/>
  </p:sldMasterIdLst>
  <p:notesMasterIdLst>
    <p:notesMasterId r:id="rId8"/>
  </p:notesMasterIdLst>
  <p:handoutMasterIdLst>
    <p:handoutMasterId r:id="rId9"/>
  </p:handoutMasterIdLst>
  <p:sldIdLst>
    <p:sldId id="435" r:id="rId5"/>
    <p:sldId id="433" r:id="rId6"/>
    <p:sldId id="434" r:id="rId7"/>
  </p:sldIdLst>
  <p:sldSz cx="9906000" cy="6858000" type="A4"/>
  <p:notesSz cx="6858000" cy="9144000"/>
  <p:defaultTextStyle>
    <a:defPPr>
      <a:defRPr lang="en-US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SH-Template" id="{705054ED-DB56-FA4C-BB16-D35BDEFFF4C1}">
          <p14:sldIdLst>
            <p14:sldId id="435"/>
            <p14:sldId id="433"/>
            <p14:sldId id="434"/>
          </p14:sldIdLst>
        </p14:section>
        <p14:section name="DSH-Template" id="{FFBD8C92-27CB-4EF3-83E0-7498B73A13E5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4B4E"/>
    <a:srgbClr val="F7323E"/>
    <a:srgbClr val="08119E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42" autoAdjust="0"/>
    <p:restoredTop sz="95976"/>
  </p:normalViewPr>
  <p:slideViewPr>
    <p:cSldViewPr snapToGrid="0" snapToObjects="1">
      <p:cViewPr varScale="1">
        <p:scale>
          <a:sx n="98" d="100"/>
          <a:sy n="98" d="100"/>
        </p:scale>
        <p:origin x="372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32" d="100"/>
          <a:sy n="132" d="100"/>
        </p:scale>
        <p:origin x="5344" y="1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0EBAF-D955-C443-AB02-2BCBC7797572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1DC8B-0A09-DC4E-ABCE-FAAA12F030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574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11:35:29.2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10239 5807 16383 0 0,'0'0'0'0'0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11:35:29.2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14485 5666 16383 0 0,'0'0'0'0'0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11:35:29.2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14194 6992 16383 0 0,'2'5'0'0'0,"1"7"0"0"0,2 6 0 0 0,2 1 0 0 0,1 2 0 0 0,-1-2 0 0 0,-2-3 0 0 0,-2-2 0 0 0,0-3 0 0 0,-2-1 0 0 0,-1-2 0 0 0,0-1 0 0 0,0-2 0 0 0,-1 0 0 0 0,2 0 0 0 0,3 0 0 0 0,1 4 0 0 0,1 5 0 0 0,0 6 0 0 0,1 3 0 0 0,-2 3 0 0 0,-1-1 0 0 0,-1-2 0 0 0,-2-1 0 0 0,1-2 0 0 0,0-3 0 0 0,0-3 0 0 0,-1-2 0 0 0,0-2 0 0 0,-1-2 0 0 0,0 0 0 0 0,0-2 0 0 0,0-1 0 0 0,0 0 0 0 0,0 0 0 0 0,2 2 0 0 0,1 4 0 0 0,0 6 0 0 0,1 8 0 0 0,-2 7 0 0 0,0 4 0 0 0,0 1 0 0 0,1-1 0 0 0,-1-3 0 0 0,-1-7 0 0 0,0-6 0 0 0,-1-5 0 0 0,1-5 0 0 0,1-4 0 0 0,1-3 0 0 0,0-3 0 0 0,1 0 0 0 0,2-1 0 0 0,1 0 0 0 0,0 0 0 0 0,2 0 0 0 0,-1 1 0 0 0,1 0 0 0 0,-1 0 0 0 0,1-1 0 0 0,0 2 0 0 0,-1-1 0 0 0,1 0 0 0 0,-1 0 0 0 0,1-2 0 0 0,-1 0 0 0 0,0 1 0 0 0,1-1 0 0 0,-1 0 0 0 0,1-2 0 0 0,-1-2 0 0 0,0 1 0 0 0,1-1 0 0 0,-1 1 0 0 0,1 1 0 0 0,-1 2 0 0 0,0-1 0 0 0,1 0 0 0 0,-1 1 0 0 0,1 1 0 0 0,-1-1 0 0 0,0-1 0 0 0,1 0 0 0 0,-1-1 0 0 0,-2 0 0 0 0,1 0 0 0 0,0 1 0 0 0,0 1 0 0 0,0 1 0 0 0,1 0 0 0 0,0 1 0 0 0,2-1 0 0 0,2-1 0 0 0,2 0 0 0 0,-1 1 0 0 0,2 0 0 0 0,-2 1 0 0 0,-1-1 0 0 0,-1 1 0 0 0,-1 0 0 0 0,-1 0 0 0 0,0 0 0 0 0,-1 0 0 0 0,1 1 0 0 0,-1-1 0 0 0,0 0 0 0 0,0 0 0 0 0,2-2 0 0 0,2-1 0 0 0,3-1 0 0 0,3 1 0 0 0,3 0 0 0 0,2 2 0 0 0,2 0 0 0 0,1 0 0 0 0,-1 1 0 0 0,1 0 0 0 0,0 0 0 0 0,-2 0 0 0 0,-1 1 0 0 0,-3-1 0 0 0,-1 0 0 0 0,-2 0 0 0 0,-1 0 0 0 0,-2 0 0 0 0,0 1 0 0 0,-1 1 0 0 0,-1 1 0 0 0,-1 1 0 0 0,-1 0 0 0 0,-1 0 0 0 0,0-1 0 0 0,0-1 0 0 0,-1 0 0 0 0,0-1 0 0 0,0-1 0 0 0,-1-1 0 0 0,-2-1 0 0 0,-2-1 0 0 0,-1-2 0 0 0,-1-2 0 0 0,-1 0 0 0 0,0-2 0 0 0,-1 1 0 0 0,1-1 0 0 0,0 0 0 0 0,0 1 0 0 0,-2-1 0 0 0,0-1 0 0 0,-1 0 0 0 0,-1-1 0 0 0,0 1 0 0 0,0 1 0 0 0,1 0 0 0 0,1 0 0 0 0,0 1 0 0 0,2-1 0 0 0,-1 1 0 0 0,1 0 0 0 0,0-1 0 0 0,1 1 0 0 0,-1 0 0 0 0,0-1 0 0 0,0 2 0 0 0,0 0 0 0 0,0 0 0 0 0,-1 0 0 0 0,-1 0 0 0 0,0 0 0 0 0,1 1 0 0 0,-1 1 0 0 0,2 0 0 0 0,-1-1 0 0 0,1 1 0 0 0,-2 0 0 0 0,0-1 0 0 0,1 1 0 0 0,-1-1 0 0 0,1 1 0 0 0,-1 1 0 0 0,0-1 0 0 0,0 1 0 0 0,1 0 0 0 0,0-1 0 0 0,1 1 0 0 0,-1-2 0 0 0,0-2 0 0 0,-5-16 0 0 0,-8-34 0 0 0,-4-32 0 0 0,-1-11 0 0 0,3 3 0 0 0,4 14 0 0 0,5 19 0 0 0,2 17 0 0 0,3 16 0 0 0,2 11 0 0 0,0 9 0 0 0,1 4 0 0 0,-2 4 0 0 0,-2 3 0 0 0,-1 5 0 0 0,-2 2 0 0 0,-2 0 0 0 0,0 0 0 0 0,-1 2 0 0 0,1-2 0 0 0,-1 0 0 0 0,0 1 0 0 0,0 0 0 0 0,1-1 0 0 0,-1-2 0 0 0,1-1 0 0 0,-1-1 0 0 0,1-1 0 0 0,0-1 0 0 0,-1 0 0 0 0,1 1 0 0 0,-1 1 0 0 0,1-1 0 0 0,0 0 0 0 0,-1 0 0 0 0,1 0 0 0 0,-1 1 0 0 0,1 0 0 0 0,0 1 0 0 0,0 0 0 0 0,1 0 0 0 0,1-1 0 0 0,-1-1 0 0 0,0 0 0 0 0,-1 1 0 0 0,0 1 0 0 0,0 1 0 0 0,0-1 0 0 0,-2 1 0 0 0,-2-1 0 0 0,-2 0 0 0 0,-1-1 0 0 0,-1-1 0 0 0,-1 0 0 0 0,0-1 0 0 0,1 0 0 0 0,3 0 0 0 0,1 0 0 0 0,1-1 0 0 0,2 1 0 0 0,1 0 0 0 0,1 0 0 0 0,2 0 0 0 0,0 0 0 0 0,1 0 0 0 0,0 0 0 0 0,0 1 0 0 0,0 0 0 0 0,-1 3 0 0 0,-3 1 0 0 0,-7 1 0 0 0,-8 2 0 0 0,-8 0 0 0 0,-7 1 0 0 0,-4 0 0 0 0,0 1 0 0 0,1-3 0 0 0,5-1 0 0 0,5-3 0 0 0,6-1 0 0 0,6-1 0 0 0,5-1 0 0 0,4 0 0 0 0,2 0 0 0 0,2-1 0 0 0,2 1 0 0 0,0 0 0 0 0,0 0 0 0 0,1-1 0 0 0,-1 1 0 0 0,0 0 0 0 0,0 1 0 0 0,0 1 0 0 0,-1 1 0 0 0,1 2 0 0 0,-1 1 0 0 0,-1 2 0 0 0,0-1 0 0 0,-2-1 0 0 0,0 1 0 0 0,0 0 0 0 0,0 1 0 0 0,0-1 0 0 0,1-2 0 0 0,1-2 0 0 0,1-1 0 0 0,1-2 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11:35:29.2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13426 8192 16383 0 0,'0'11'0'0'0,"0"14"0"0"0,0 12 0 0 0,0 6 0 0 0,0 1 0 0 0,1 0 0 0 0,1-1 0 0 0,0 1 0 0 0,1-3 0 0 0,0-1 0 0 0,-1-4 0 0 0,0-4 0 0 0,-1-2 0 0 0,0-3 0 0 0,-1-2 0 0 0,2 2 0 0 0,0 1 0 0 0,-1 1 0 0 0,2 5 0 0 0,0 3 0 0 0,0 3 0 0 0,-1 3 0 0 0,-1 1 0 0 0,-1 0 0 0 0,2 2 0 0 0,0-3 0 0 0,0-2 0 0 0,0-4 0 0 0,-1-4 0 0 0,1-4 0 0 0,0-3 0 0 0,0-3 0 0 0,1-4 0 0 0,-1-1 0 0 0,1-1 0 0 0,0 1 0 0 0,0 1 0 0 0,1 2 0 0 0,-1 4 0 0 0,0 4 0 0 0,-1 6 0 0 0,1 3 0 0 0,0 4 0 0 0,-1 3 0 0 0,0 0 0 0 0,-1 0 0 0 0,1-1 0 0 0,0-3 0 0 0,0-4 0 0 0,-1-4 0 0 0,0-3 0 0 0,0-3 0 0 0,-1-1 0 0 0,0-3 0 0 0,0-2 0 0 0,0-1 0 0 0,0-2 0 0 0,0-1 0 0 0,0-1 0 0 0,-1 1 0 0 0,1-2 0 0 0,0-2 0 0 0,0-2 0 0 0,0-1 0 0 0,0-1 0 0 0,0 0 0 0 0,0-2 0 0 0,0-1 0 0 0,2-1 0 0 0,1-2 0 0 0,2-1 0 0 0,2-1 0 0 0,1-1 0 0 0,0 0 0 0 0,1 0 0 0 0,-1-1 0 0 0,1 1 0 0 0,0 0 0 0 0,-1 0 0 0 0,1 0 0 0 0,1 0 0 0 0,0 0 0 0 0,2 0 0 0 0,1 0 0 0 0,2 0 0 0 0,-1 0 0 0 0,-1 0 0 0 0,-1 0 0 0 0,-2 0 0 0 0,0 0 0 0 0,-2 0 0 0 0,1 0 0 0 0,-1 0 0 0 0,0 0 0 0 0,0 0 0 0 0,1 0 0 0 0,-1 0 0 0 0,0 0 0 0 0,2 0 0 0 0,2 0 0 0 0,1 0 0 0 0,4 0 0 0 0,2 0 0 0 0,3 0 0 0 0,2 0 0 0 0,0 0 0 0 0,2 0 0 0 0,0 0 0 0 0,1 0 0 0 0,1 0 0 0 0,-1 0 0 0 0,0 0 0 0 0,-1 0 0 0 0,0 0 0 0 0,-1 0 0 0 0,-2 0 0 0 0,-1 0 0 0 0,-2 0 0 0 0,1 0 0 0 0,0 0 0 0 0,3 0 0 0 0,2 0 0 0 0,2 0 0 0 0,2 0 0 0 0,-1 0 0 0 0,0 0 0 0 0,-1 0 0 0 0,-1 0 0 0 0,-1 0 0 0 0,0 0 0 0 0,-2 0 0 0 0,-2 0 0 0 0,-3 0 0 0 0,1 0 0 0 0,1 0 0 0 0,1 0 0 0 0,3 1 0 0 0,4 1 0 0 0,5 1 0 0 0,5 1 0 0 0,2-1 0 0 0,3 1 0 0 0,-1-1 0 0 0,-2 0 0 0 0,-3-1 0 0 0,-4-1 0 0 0,-6 1 0 0 0,-3 0 0 0 0,-5 0 0 0 0,-1 1 0 0 0,-1-1 0 0 0,0 1 0 0 0,1-2 0 0 0,2 1 0 0 0,1-2 0 0 0,3 2 0 0 0,3 1 0 0 0,2 1 0 0 0,2 0 0 0 0,2 2 0 0 0,-1-1 0 0 0,2 0 0 0 0,-1-2 0 0 0,-2-2 0 0 0,1 2 0 0 0,-3 0 0 0 0,-1 1 0 0 0,-1 1 0 0 0,-2-1 0 0 0,-2 0 0 0 0,-2 1 0 0 0,-2-2 0 0 0,-2-1 0 0 0,0-1 0 0 0,-2 0 0 0 0,2-1 0 0 0,1 0 0 0 0,-1 1 0 0 0,0 1 0 0 0,-1 0 0 0 0,1-1 0 0 0,-1 0 0 0 0,0-1 0 0 0,0 2 0 0 0,1 0 0 0 0,2 1 0 0 0,2 1 0 0 0,3 0 0 0 0,1 0 0 0 0,2 1 0 0 0,1-1 0 0 0,-1-1 0 0 0,0-1 0 0 0,-2-1 0 0 0,-3 0 0 0 0,-3-1 0 0 0,0 0 0 0 0,1 0 0 0 0,1 0 0 0 0,1 0 0 0 0,1-1 0 0 0,1 1 0 0 0,0 0 0 0 0,0 0 0 0 0,1 0 0 0 0,-1 0 0 0 0,1 0 0 0 0,-1 2 0 0 0,-1 0 0 0 0,-2-1 0 0 0,-2 1 0 0 0,-1-1 0 0 0,0 0 0 0 0,-1-1 0 0 0,2 0 0 0 0,1 0 0 0 0,2 0 0 0 0,2 1 0 0 0,3 1 0 0 0,1 0 0 0 0,0-1 0 0 0,-1 0 0 0 0,-3 0 0 0 0,-3-1 0 0 0,-4 0 0 0 0,-5 0 0 0 0,-2 0 0 0 0,-2 0 0 0 0,0 0 0 0 0,-2 0 0 0 0,1 0 0 0 0,-1 0 0 0 0,-1 0 0 0 0,0 0 0 0 0,-1-1 0 0 0,-1 0 0 0 0,-2-3 0 0 0,0-1 0 0 0,-2-1 0 0 0,0-1 0 0 0,0-2 0 0 0,0 1 0 0 0,0-1 0 0 0,-1 0 0 0 0,1 1 0 0 0,0-1 0 0 0,0 1 0 0 0,0-1 0 0 0,-1 1 0 0 0,-3-1 0 0 0,-1 1 0 0 0,-1-1 0 0 0,-2 1 0 0 0,0 0 0 0 0,0-1 0 0 0,2 1 0 0 0,-1-1 0 0 0,-1 1 0 0 0,1 0 0 0 0,0-1 0 0 0,2 1 0 0 0,2-1 0 0 0,0 1 0 0 0,0 0 0 0 0,-1 1 0 0 0,1 1 0 0 0,-1-1 0 0 0,0 0 0 0 0,2-1 0 0 0,0 0 0 0 0,1 0 0 0 0,0 0 0 0 0,1 0 0 0 0,0-1 0 0 0,0 1 0 0 0,0 0 0 0 0,0 1 0 0 0,1 0 0 0 0,-3-1 0 0 0,-1-7 0 0 0,-4-21 0 0 0,1-16 0 0 0,0-3 0 0 0,2 2 0 0 0,1 6 0 0 0,1 9 0 0 0,1 9 0 0 0,1 7 0 0 0,0 8 0 0 0,1 4 0 0 0,-1 3 0 0 0,0 3 0 0 0,0 0 0 0 0,1 1 0 0 0,-1-2 0 0 0,0 0 0 0 0,0 0 0 0 0,0 0 0 0 0,0 0 0 0 0,0 0 0 0 0,0-4 0 0 0,0-8 0 0 0,0-6 0 0 0,0-6 0 0 0,0-2 0 0 0,0 2 0 0 0,0 3 0 0 0,0 2 0 0 0,0 5 0 0 0,0 3 0 0 0,0 4 0 0 0,0 3 0 0 0,0 2 0 0 0,0 1 0 0 0,0 2 0 0 0,0-1 0 0 0,0 0 0 0 0,0-1 0 0 0,0-1 0 0 0,0-2 0 0 0,0-6 0 0 0,0-10 0 0 0,0-8 0 0 0,0-8 0 0 0,0-1 0 0 0,0 2 0 0 0,0 3 0 0 0,1 4 0 0 0,1 3 0 0 0,0 4 0 0 0,-1 5 0 0 0,0 5 0 0 0,0 3 0 0 0,-1 3 0 0 0,0 3 0 0 0,0 2 0 0 0,0 1 0 0 0,0 0 0 0 0,0 1 0 0 0,0-2 0 0 0,0 1 0 0 0,0-1 0 0 0,0 0 0 0 0,0-2 0 0 0,0-4 0 0 0,0-8 0 0 0,0-7 0 0 0,0-5 0 0 0,0 0 0 0 0,0-1 0 0 0,0 2 0 0 0,1 3 0 0 0,1 4 0 0 0,0 5 0 0 0,0 4 0 0 0,-1 3 0 0 0,-1 3 0 0 0,1 2 0 0 0,-1 0 0 0 0,0 1 0 0 0,0 0 0 0 0,0 1 0 0 0,0 0 0 0 0,-1 0 0 0 0,1 0 0 0 0,0-1 0 0 0,0 1 0 0 0,0-2 0 0 0,2-8 0 0 0,2-17 0 0 0,2-8 0 0 0,2-4 0 0 0,-1 1 0 0 0,-1 6 0 0 0,-1 6 0 0 0,-1 8 0 0 0,-1 5 0 0 0,-1 5 0 0 0,-1 3 0 0 0,0 2 0 0 0,-1 2 0 0 0,-1 0 0 0 0,1 0 0 0 0,0 0 0 0 0,0 0 0 0 0,0-1 0 0 0,-1 0 0 0 0,0 0 0 0 0,-2-1 0 0 0,-3 2 0 0 0,0 0 0 0 0,-2 0 0 0 0,0-2 0 0 0,-1 0 0 0 0,-1-1 0 0 0,-2 0 0 0 0,-2 0 0 0 0,0-1 0 0 0,0 1 0 0 0,1-1 0 0 0,0 1 0 0 0,2-1 0 0 0,1 1 0 0 0,1 1 0 0 0,1 1 0 0 0,-1 3 0 0 0,2 1 0 0 0,0 2 0 0 0,1 0 0 0 0,-1 0 0 0 0,0 0 0 0 0,0 0 0 0 0,-1 1 0 0 0,-2-1 0 0 0,-1 0 0 0 0,-4 0 0 0 0,-4 2 0 0 0,-2 0 0 0 0,-2-1 0 0 0,-2 1 0 0 0,-1-1 0 0 0,0 0 0 0 0,2-1 0 0 0,1 0 0 0 0,3 0 0 0 0,0 0 0 0 0,0 1 0 0 0,1 1 0 0 0,1 0 0 0 0,2 1 0 0 0,2 0 0 0 0,2-1 0 0 0,2 0 0 0 0,1-1 0 0 0,1 0 0 0 0,1-1 0 0 0,0 0 0 0 0,1 0 0 0 0,0 0 0 0 0,1 0 0 0 0,0 0 0 0 0,-2 0 0 0 0,-2-1 0 0 0,-7 1 0 0 0,-7 0 0 0 0,-6 0 0 0 0,-3 0 0 0 0,1 0 0 0 0,1 0 0 0 0,1 0 0 0 0,1 0 0 0 0,2 0 0 0 0,1 0 0 0 0,3 0 0 0 0,2 0 0 0 0,3 0 0 0 0,4 0 0 0 0,1 0 0 0 0,2 0 0 0 0,1 0 0 0 0,2 0 0 0 0,1 0 0 0 0,0 0 0 0 0,-5 2 0 0 0,-11 0 0 0 0,-16 2 0 0 0,-18 0 0 0 0,-9 0 0 0 0,-5-1 0 0 0,1-2 0 0 0,8 0 0 0 0,9 0 0 0 0,10-1 0 0 0,9 0 0 0 0,6 0 0 0 0,8 0 0 0 0,5 0 0 0 0,3-1 0 0 0,3 1 0 0 0,-1 0 0 0 0,-1 0 0 0 0,-3 0 0 0 0,0 0 0 0 0,-3 0 0 0 0,-1 0 0 0 0,-4 0 0 0 0,-1 0 0 0 0,-2 0 0 0 0,0 0 0 0 0,-2 0 0 0 0,2 0 0 0 0,2 0 0 0 0,1 0 0 0 0,2 0 0 0 0,1 0 0 0 0,1 0 0 0 0,1 0 0 0 0,-2 0 0 0 0,-1 0 0 0 0,1 0 0 0 0,-1 0 0 0 0,-2 0 0 0 0,-2 0 0 0 0,1 0 0 0 0,0 0 0 0 0,1 0 0 0 0,0 0 0 0 0,2 0 0 0 0,0 0 0 0 0,1 0 0 0 0,1 0 0 0 0,0 0 0 0 0,0 0 0 0 0,0 0 0 0 0,1 0 0 0 0,-1 0 0 0 0,0 0 0 0 0,1 0 0 0 0,-1 0 0 0 0,0 0 0 0 0,0 0 0 0 0,1 0 0 0 0,-1 0 0 0 0,0 0 0 0 0,0 0 0 0 0,0 0 0 0 0,0 0 0 0 0,-1 0 0 0 0,-2 0 0 0 0,-2 0 0 0 0,-1 0 0 0 0,-2 0 0 0 0,0 0 0 0 0,-2 0 0 0 0,0 0 0 0 0,-1 0 0 0 0,1 0 0 0 0,1 0 0 0 0,1 0 0 0 0,3 0 0 0 0,2 0 0 0 0,1 0 0 0 0,1 0 0 0 0,2 0 0 0 0,-1 0 0 0 0,2 0 0 0 0,1 0 0 0 0,0 0 0 0 0,3 0 0 0 0,-1 0 0 0 0,-1 0 0 0 0,0 0 0 0 0,2 0 0 0 0,-1 0 0 0 0,-2 0 0 0 0,0 0 0 0 0,-1 0 0 0 0,0 0 0 0 0,1 0 0 0 0,-2 0 0 0 0,2 0 0 0 0,0 0 0 0 0,1 0 0 0 0,1 0 0 0 0,2 0 0 0 0,0 0 0 0 0,1 0 0 0 0,1 0 0 0 0,-1 0 0 0 0,2 0 0 0 0,0 0 0 0 0,2 0 0 0 0,0 0 0 0 0,0 0 0 0 0,-1 0 0 0 0,-2 2 0 0 0,-4 0 0 0 0,-5-1 0 0 0,-1 1 0 0 0,-3-1 0 0 0,0 0 0 0 0,0-1 0 0 0,1 0 0 0 0,3 0 0 0 0,2 0 0 0 0,3 0 0 0 0,2 0 0 0 0,1 0 0 0 0,2 0 0 0 0,2 0 0 0 0,0 0 0 0 0,2 1 0 0 0,1 2 0 0 0,1 0 0 0 0,0 2 0 0 0,1 1 0 0 0,0 1 0 0 0,0 1 0 0 0,1-1 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11:35:29.2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20707 5525 16383 0 0,'-2'2'0'0'0,"0"1"0"0"0,-1 1 0 0 0,0 0 0 0 0,0 2 0 0 0,1-1 0 0 0,0 0 0 0 0,2 1 0 0 0,-1 0 0 0 0,1-1 0 0 0,0 0 0 0 0,0-1 0 0 0,0 1 0 0 0,1 0 0 0 0,-1 0 0 0 0,0 0 0 0 0,0 0 0 0 0,0 2 0 0 0,0-1 0 0 0,0 0 0 0 0,0 0 0 0 0,0 0 0 0 0,0 0 0 0 0,0-1 0 0 0,0 0 0 0 0,0 0 0 0 0,0 1 0 0 0,0 1 0 0 0,0 0 0 0 0,0 0 0 0 0,0 0 0 0 0,0-1 0 0 0,0-1 0 0 0,0 0 0 0 0,0 2 0 0 0,0-1 0 0 0,0 2 0 0 0,0-1 0 0 0,0-1 0 0 0,0 1 0 0 0,0-1 0 0 0,0 0 0 0 0,0 0 0 0 0,0 0 0 0 0,0 0 0 0 0,0 0 0 0 0,0-1 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11:35:29.2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20665 6799 16383 0 0,'-1'8'0'0'0,"-3"8"0"0"0,-1 6 0 0 0,-2 3 0 0 0,1 1 0 0 0,1-2 0 0 0,1-2 0 0 0,2-3 0 0 0,1-3 0 0 0,0-4 0 0 0,1-2 0 0 0,1-3 0 0 0,-1-1 0 0 0,0-2 0 0 0,0 1 0 0 0,1 0 0 0 0,-1 3 0 0 0,-2 5 0 0 0,-1 7 0 0 0,-2 7 0 0 0,-2 5 0 0 0,-1 2 0 0 0,0 1 0 0 0,0-2 0 0 0,3-4 0 0 0,1-4 0 0 0,2-4 0 0 0,1-5 0 0 0,1-3 0 0 0,0-4 0 0 0,0-2 0 0 0,1-2 0 0 0,-1-1 0 0 0,0 0 0 0 0,0-1 0 0 0,0 2 0 0 0,0-1 0 0 0,0 1 0 0 0,0 0 0 0 0,0-1 0 0 0,0 1 0 0 0,0 1 0 0 0,0 1 0 0 0,0 1 0 0 0,0 0 0 0 0,0 0 0 0 0,0 1 0 0 0,0-1 0 0 0,0 0 0 0 0,0-1 0 0 0,0 0 0 0 0,0-1 0 0 0,0-1 0 0 0,1 0 0 0 0,1-2 0 0 0,0-2 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11:35:29.2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20615 8128 16383 0 0,'-2'11'0'0'0,"-2"14"0"0"0,-1 15 0 0 0,-1 11 0 0 0,1 8 0 0 0,-1 1 0 0 0,0-3 0 0 0,2-6 0 0 0,2-8 0 0 0,0-7 0 0 0,2-8 0 0 0,0-5 0 0 0,0-6 0 0 0,0-3 0 0 0,0-3 0 0 0,0 1 0 0 0,-1 1 0 0 0,-1 1 0 0 0,1 0 0 0 0,-1 0 0 0 0,1 0 0 0 0,0 2 0 0 0,1-1 0 0 0,-1 2 0 0 0,-1 0 0 0 0,0-2 0 0 0,0 0 0 0 0,1 0 0 0 0,1 1 0 0 0,0 0 0 0 0,-2 1 0 0 0,-1 3 0 0 0,-1 3 0 0 0,-1 6 0 0 0,-1 9 0 0 0,0 5 0 0 0,1 2 0 0 0,2-2 0 0 0,1-4 0 0 0,0-3 0 0 0,2-6 0 0 0,0-4 0 0 0,0-3 0 0 0,0-2 0 0 0,1-3 0 0 0,-1-1 0 0 0,0-2 0 0 0,0 0 0 0 0,0-3 0 0 0,0 0 0 0 0,0 0 0 0 0,0-1 0 0 0,0 1 0 0 0,0-1 0 0 0,0 2 0 0 0,0 0 0 0 0,0 2 0 0 0,0 1 0 0 0,0 0 0 0 0,0 1 0 0 0,0 0 0 0 0,0 0 0 0 0,0 1 0 0 0,0 2 0 0 0,0 2 0 0 0,0 3 0 0 0,0 3 0 0 0,0 3 0 0 0,0 1 0 0 0,0 1 0 0 0,0-1 0 0 0,0-2 0 0 0,0-4 0 0 0,0-6 0 0 0,0-3 0 0 0,0-4 0 0 0,0-3 0 0 0,0-1 0 0 0,0-2 0 0 0,0 0 0 0 0,0-1 0 0 0,1-1 0 0 0,1 0 0 0 0,1 0 0 0 0,0 2 0 0 0,2 4 0 0 0,-1 6 0 0 0,1 5 0 0 0,-1 2 0 0 0,-1 2 0 0 0,0-1 0 0 0,-2-2 0 0 0,0-3 0 0 0,-1-3 0 0 0,0-4 0 0 0,-1-4 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11:35:29.2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20651 8045 16383 0 0,'-4'1'0'0'0,"-6"3"0"0"0,-6 1 0 0 0,-2 1 0 0 0,0 2 0 0 0,1 0 0 0 0,3 1 0 0 0,2-2 0 0 0,3-1 0 0 0,1-3 0 0 0,2-1 0 0 0,1-1 0 0 0,1-1 0 0 0,0 0 0 0 0,0 1 0 0 0,-3 2 0 0 0,-4 2 0 0 0,-6 3 0 0 0,-6 3 0 0 0,-4 2 0 0 0,0 1 0 0 0,0-1 0 0 0,4-1 0 0 0,4-1 0 0 0,5-3 0 0 0,2-2 0 0 0,4-3 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11:35:29.2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20101 9494 16383 0 0,'3'2'0'0'0,"3"-1"0"0"0,5 1 0 0 0,2 0 0 0 0,2-1 0 0 0,2-1 0 0 0,0 1 0 0 0,0-1 0 0 0,1 1 0 0 0,-1 1 0 0 0,1 1 0 0 0,-1 2 0 0 0,0 0 0 0 0,0-1 0 0 0,0-2 0 0 0,-1 2 0 0 0,1-1 0 0 0,0-1 0 0 0,0 1 0 0 0,0 1 0 0 0,-1 0 0 0 0,3 1 0 0 0,-1-1 0 0 0,1 0 0 0 0,1-2 0 0 0,-1 1 0 0 0,1-1 0 0 0,-2 1 0 0 0,2-2 0 0 0,1 0 0 0 0,-1-1 0 0 0,1 0 0 0 0,-2 0 0 0 0,-1 0 0 0 0,-2 0 0 0 0,-2 0 0 0 0,-2 0 0 0 0,-2 0 0 0 0,-1 0 0 0 0,-1 0 0 0 0,1 0 0 0 0,0 0 0 0 0,1 0 0 0 0,1 0 0 0 0,1 0 0 0 0,-1 0 0 0 0,-1 0 0 0 0,0 0 0 0 0,-1 0 0 0 0,0 0 0 0 0,-1 0 0 0 0,1 0 0 0 0,-1 0 0 0 0,0 0 0 0 0,1 0 0 0 0,-1 0 0 0 0,0 0 0 0 0,1 0 0 0 0,-1 0 0 0 0,0 0 0 0 0,1 0 0 0 0,-1 0 0 0 0,0 0 0 0 0,-1 0 0 0 0,-1 0 0 0 0,-1 0 0 0 0,0 0 0 0 0,0 0 0 0 0,0 0 0 0 0,1 0 0 0 0,0 0 0 0 0,1 0 0 0 0,0 0 0 0 0,1 0 0 0 0,-2 0 0 0 0,1 0 0 0 0,0 0 0 0 0,0 0 0 0 0,1 0 0 0 0,-1 0 0 0 0,0 0 0 0 0,-1 0 0 0 0,-1 0 0 0 0,-1 0 0 0 0,1 0 0 0 0,-1 0 0 0 0,0 0 0 0 0,0 0 0 0 0,0 0 0 0 0,1 0 0 0 0,0 0 0 0 0,0 0 0 0 0,1 0 0 0 0,0 0 0 0 0,1 0 0 0 0,1 0 0 0 0,0 0 0 0 0,0 0 0 0 0,1 0 0 0 0,-1 0 0 0 0,1 0 0 0 0,-2 0 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8-08T16:03:20.0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6254 4086 16383 0 0,'0'0'0'0'0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11:35:29.2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10386 7503 16383 0 0,'0'0'0'0'0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11:35:29.2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10063 7262 16383 0 0,'5'6'0'0'0,"6"9"0"0"0,3 5 0 0 0,4 4 0 0 0,0 2 0 0 0,1 1 0 0 0,-1-1 0 0 0,0-3 0 0 0,-2-2 0 0 0,-2-2 0 0 0,-2-5 0 0 0,-1-2 0 0 0,-4-2 0 0 0,0-2 0 0 0,-1-4 0 0 0,-2-1 0 0 0,1-2 0 0 0,-1-1 0 0 0,1 2 0 0 0,0 0 0 0 0,2 3 0 0 0,0 1 0 0 0,2 3 0 0 0,3 2 0 0 0,2 3 0 0 0,2 0 0 0 0,3-1 0 0 0,-1-1 0 0 0,1-1 0 0 0,-1-2 0 0 0,0 0 0 0 0,-2 0 0 0 0,-2-2 0 0 0,-2-2 0 0 0,-2-2 0 0 0,-2-2 0 0 0,-1 0 0 0 0,-2-1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11:35:29.2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10473 7277 16383 0 0,'0'1'0'0'0,"0"1"0"0"0,0 0 0 0 0,-2 2 0 0 0,-1 3 0 0 0,-3 3 0 0 0,-6 6 0 0 0,-6 9 0 0 0,-5 10 0 0 0,-1 6 0 0 0,-1 2 0 0 0,2-1 0 0 0,4-4 0 0 0,3-6 0 0 0,4-7 0 0 0,4-7 0 0 0,4-6 0 0 0,3-4 0 0 0,1-3 0 0 0,0-1 0 0 0,1 1 0 0 0,0 0 0 0 0,0 2 0 0 0,-1-1 0 0 0,0 0 0 0 0,1 0 0 0 0,-3 1 0 0 0,-1 2 0 0 0,-4 5 0 0 0,-4 6 0 0 0,-6 6 0 0 0,-2 4 0 0 0,-1 1 0 0 0,0 0 0 0 0,2-3 0 0 0,3-3 0 0 0,2-4 0 0 0,4-5 0 0 0,3-3 0 0 0,2-4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11:35:29.2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9394 8509 16383 0 0,'9'5'0'0'0,"12"7"0"0"0,11 8 0 0 0,9 4 0 0 0,3 4 0 0 0,1 1 0 0 0,-1 0 0 0 0,-3 0 0 0 0,-4-2 0 0 0,-3-2 0 0 0,-4-1 0 0 0,0 3 0 0 0,1 4 0 0 0,1 1 0 0 0,2 7 0 0 0,1 1 0 0 0,0 2 0 0 0,2 0 0 0 0,1 1 0 0 0,-2-4 0 0 0,1-1 0 0 0,2-2 0 0 0,3-2 0 0 0,4-1 0 0 0,0-1 0 0 0,-2-4 0 0 0,-3-4 0 0 0,-3-3 0 0 0,-3-2 0 0 0,-3-1 0 0 0,-4-3 0 0 0,-1-1 0 0 0,-3-1 0 0 0,-2-1 0 0 0,-3-1 0 0 0,-1 2 0 0 0,-1 1 0 0 0,-1 1 0 0 0,1 0 0 0 0,0 2 0 0 0,3-1 0 0 0,2 1 0 0 0,1 2 0 0 0,3 2 0 0 0,4 2 0 0 0,5 4 0 0 0,7 7 0 0 0,3 0 0 0 0,-1 1 0 0 0,-1-3 0 0 0,-5-1 0 0 0,-3-4 0 0 0,-4-3 0 0 0,-3-3 0 0 0,-2-2 0 0 0,-2-2 0 0 0,-3-2 0 0 0,0-1 0 0 0,-2-1 0 0 0,0 0 0 0 0,-1-1 0 0 0,1 1 0 0 0,0-1 0 0 0,1 0 0 0 0,1 1 0 0 0,2-2 0 0 0,1 1 0 0 0,1-1 0 0 0,0 1 0 0 0,0 2 0 0 0,1-1 0 0 0,-1-1 0 0 0,1-1 0 0 0,-1-1 0 0 0,-1 1 0 0 0,-2 0 0 0 0,-2-1 0 0 0,-1 0 0 0 0,-3-1 0 0 0,-3-2 0 0 0,-1-2 0 0 0,-2-1 0 0 0,-1-3 0 0 0,-3 0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11:35:29.2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11276 8248 16383 0 0,'-3'6'0'0'0,"-3"7"0"0"0,-5 8 0 0 0,-2 4 0 0 0,-1 2 0 0 0,1 1 0 0 0,1 0 0 0 0,1-2 0 0 0,0-1 0 0 0,-2-1 0 0 0,-1 1 0 0 0,-1-1 0 0 0,1 1 0 0 0,0 0 0 0 0,-2-2 0 0 0,1-1 0 0 0,-1-2 0 0 0,1-1 0 0 0,2-2 0 0 0,-1 0 0 0 0,1 0 0 0 0,-2-1 0 0 0,-1 1 0 0 0,-4-1 0 0 0,-1 1 0 0 0,-1 0 0 0 0,-1 1 0 0 0,1 0 0 0 0,2 1 0 0 0,0-1 0 0 0,2 0 0 0 0,0 0 0 0 0,2-1 0 0 0,3 0 0 0 0,1 0 0 0 0,1 0 0 0 0,-1 1 0 0 0,-2 2 0 0 0,0 2 0 0 0,-2 2 0 0 0,0 4 0 0 0,-1 1 0 0 0,0 0 0 0 0,0-1 0 0 0,0-1 0 0 0,0 0 0 0 0,0-1 0 0 0,1-2 0 0 0,1-2 0 0 0,0-2 0 0 0,0-2 0 0 0,-1 0 0 0 0,0-2 0 0 0,0 1 0 0 0,-3-1 0 0 0,1 1 0 0 0,-1-1 0 0 0,1 1 0 0 0,0-1 0 0 0,0 1 0 0 0,0 0 0 0 0,-3 0 0 0 0,1 0 0 0 0,0 0 0 0 0,-1 1 0 0 0,1 1 0 0 0,-1 1 0 0 0,0 1 0 0 0,1 2 0 0 0,1 1 0 0 0,1 1 0 0 0,1 0 0 0 0,0 1 0 0 0,0-1 0 0 0,-1 3 0 0 0,-1-1 0 0 0,0 1 0 0 0,1-1 0 0 0,0 0 0 0 0,0-3 0 0 0,3-1 0 0 0,1-3 0 0 0,2-3 0 0 0,2-3 0 0 0,1-2 0 0 0,1-1 0 0 0,-1 0 0 0 0,1 0 0 0 0,0 2 0 0 0,0-1 0 0 0,-1 2 0 0 0,-1-2 0 0 0,-1 0 0 0 0,0-1 0 0 0,0-1 0 0 0,-2-1 0 0 0,1-1 0 0 0,1 1 0 0 0,0-1 0 0 0,2 0 0 0 0,0 0 0 0 0,0 1 0 0 0,0-1 0 0 0,1-1 0 0 0,1-2 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11:35:29.2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8431 5506 16383 0 0,'0'3'0'0'0,"0"2"0"0"0,0 2 0 0 0,0 1 0 0 0,0 1 0 0 0,0 0 0 0 0,0 0 0 0 0,0-1 0 0 0,0-1 0 0 0,0 0 0 0 0,0 0 0 0 0,0 1 0 0 0,0 12 0 0 0,0 15 0 0 0,0 19 0 0 0,-2 10 0 0 0,-1 1 0 0 0,1-3 0 0 0,-1-8 0 0 0,0-8 0 0 0,0-8 0 0 0,1-7 0 0 0,1-8 0 0 0,0-6 0 0 0,1-5 0 0 0,0-2 0 0 0,0-2 0 0 0,0-3 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11:35:29.2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8289 7062 16383 0 0,'1'2'0'0'0,"3"1"0"0"0,2 2 0 0 0,4 2 0 0 0,2 1 0 0 0,1 0 0 0 0,0 0 0 0 0,-1 1 0 0 0,-1 0 0 0 0,-1 0 0 0 0,0-1 0 0 0,-1 1 0 0 0,-1-2 0 0 0,0-2 0 0 0,1-2 0 0 0,-1-1 0 0 0,-1-1 0 0 0,0-1 0 0 0,-1 0 0 0 0,-1 2 0 0 0,-1 0 0 0 0,1 1 0 0 0,-1 1 0 0 0,0 0 0 0 0,-1 0 0 0 0,-1 0 0 0 0,0 1 0 0 0,-1-1 0 0 0,-1 0 0 0 0,0 1 0 0 0,0 0 0 0 0,0 0 0 0 0,0 2 0 0 0,0 1 0 0 0,-1 0 0 0 0,1 0 0 0 0,2 1 0 0 0,1-1 0 0 0,2 4 0 0 0,3 3 0 0 0,3 4 0 0 0,3 2 0 0 0,1 3 0 0 0,1 1 0 0 0,1-1 0 0 0,-1-1 0 0 0,-2-4 0 0 0,-1-3 0 0 0,-3-3 0 0 0,0-2 0 0 0,-2-2 0 0 0,-1-1 0 0 0,-2-1 0 0 0,-2-1 0 0 0,-2 0 0 0 0,0-2 0 0 0,-1 0 0 0 0,-1 0 0 0 0,1 1 0 0 0,0 1 0 0 0,-1 0 0 0 0,1 2 0 0 0,0 0 0 0 0,0 0 0 0 0,0 1 0 0 0,1-1 0 0 0,3 2 0 0 0,-1 2 0 0 0,2 2 0 0 0,0 1 0 0 0,-2 1 0 0 0,0 1 0 0 0,-2 0 0 0 0,0 0 0 0 0,-1 0 0 0 0,0-1 0 0 0,0-2 0 0 0,0-3 0 0 0,0 0 0 0 0,-1-2 0 0 0,1-1 0 0 0,0 1 0 0 0,0-1 0 0 0,0-1 0 0 0,0-1 0 0 0,0 1 0 0 0,0-1 0 0 0,0-1 0 0 0,0 1 0 0 0,0 0 0 0 0,0 1 0 0 0,0 0 0 0 0,0 1 0 0 0,0 1 0 0 0,-1 2 0 0 0,-3 4 0 0 0,-1 5 0 0 0,-1 4 0 0 0,-2 2 0 0 0,0 0 0 0 0,-1 1 0 0 0,0-2 0 0 0,1-2 0 0 0,-1-2 0 0 0,0-3 0 0 0,1-4 0 0 0,-1-2 0 0 0,1-2 0 0 0,1-1 0 0 0,0-1 0 0 0,1 0 0 0 0,-1-2 0 0 0,-1-2 0 0 0,1-1 0 0 0,-1-1 0 0 0,-1-2 0 0 0,1 0 0 0 0,-1 0 0 0 0,1 0 0 0 0,-1 0 0 0 0,1-1 0 0 0,-1 1 0 0 0,1 0 0 0 0,0 0 0 0 0,2 0 0 0 0,-1 0 0 0 0,0 0 0 0 0,1 0 0 0 0,0 0 0 0 0,0 0 0 0 0,-1 0 0 0 0,0 0 0 0 0,0 0 0 0 0,-1 0 0 0 0,2 0 0 0 0,-1 0 0 0 0,0 0 0 0 0,3-2 0 0 0,3 1 0 0 0,3-1 0 0 0,3 0 0 0 0,2 1 0 0 0,1-1 0 0 0,1-2 0 0 0,0 1 0 0 0,0-1 0 0 0,0 2 0 0 0,0 0 0 0 0,1 0 0 0 0,2-2 0 0 0,2-1 0 0 0,1-2 0 0 0,2 0 0 0 0,2 0 0 0 0,0 1 0 0 0,-1 0 0 0 0,0 1 0 0 0,0 0 0 0 0,0 2 0 0 0,-1 1 0 0 0,0 1 0 0 0,-1 1 0 0 0,0 0 0 0 0,-2 0 0 0 0,1 0 0 0 0,1 0 0 0 0,-1 0 0 0 0,3 1 0 0 0,0-1 0 0 0,1 0 0 0 0,-1 0 0 0 0,0 0 0 0 0,-2 0 0 0 0,-2 0 0 0 0,-2 0 0 0 0,0 0 0 0 0,-1 0 0 0 0,0 0 0 0 0,2 0 0 0 0,0 0 0 0 0,-1 0 0 0 0,-1 0 0 0 0,-1 0 0 0 0,-1 0 0 0 0,0 0 0 0 0,-1 0 0 0 0,1 0 0 0 0,-2 0 0 0 0,0 0 0 0 0,-2 0 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11:35:29.2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8250 8811 16383 0 0,'3'0'0'0'0,"4"0"0"0"0,2 0 0 0 0,1 0 0 0 0,0 0 0 0 0,0 0 0 0 0,-1 0 0 0 0,1 0 0 0 0,-1 0 0 0 0,-1 0 0 0 0,1 0 0 0 0,-2 0 0 0 0,0 0 0 0 0,-1 0 0 0 0,-1 0 0 0 0,0 0 0 0 0,1 0 0 0 0,1 0 0 0 0,1 0 0 0 0,4 2 0 0 0,1 0 0 0 0,3-1 0 0 0,2 2 0 0 0,1 0 0 0 0,0 1 0 0 0,-1 0 0 0 0,0-1 0 0 0,0-1 0 0 0,-1-1 0 0 0,-2 0 0 0 0,-1-1 0 0 0,-3 2 0 0 0,0 0 0 0 0,-2 1 0 0 0,-1 0 0 0 0,0 0 0 0 0,0-1 0 0 0,0-1 0 0 0,0 0 0 0 0,-2-1 0 0 0,0 1 0 0 0,-1 0 0 0 0,0 1 0 0 0,1 1 0 0 0,1 1 0 0 0,2 2 0 0 0,2 1 0 0 0,2 1 0 0 0,2 1 0 0 0,1 1 0 0 0,0 2 0 0 0,-2 0 0 0 0,-2 0 0 0 0,-2-1 0 0 0,0-1 0 0 0,-1 0 0 0 0,-1 0 0 0 0,0 1 0 0 0,0-1 0 0 0,0-1 0 0 0,1 1 0 0 0,-3-1 0 0 0,-1-1 0 0 0,-1 1 0 0 0,-3-1 0 0 0,0 0 0 0 0,-1 2 0 0 0,0 0 0 0 0,0 2 0 0 0,-1 0 0 0 0,1-1 0 0 0,0-1 0 0 0,0 2 0 0 0,0-1 0 0 0,0 1 0 0 0,0 0 0 0 0,0 0 0 0 0,0 1 0 0 0,0-1 0 0 0,0 1 0 0 0,0 0 0 0 0,0-1 0 0 0,0 1 0 0 0,0 0 0 0 0,0-2 0 0 0,-2 0 0 0 0,0-2 0 0 0,0 0 0 0 0,1 0 0 0 0,-1-1 0 0 0,-2 0 0 0 0,-2 1 0 0 0,-1-1 0 0 0,0 0 0 0 0,-2-1 0 0 0,1-1 0 0 0,-1 1 0 0 0,0-1 0 0 0,-1-2 0 0 0,-2-2 0 0 0,-1 0 0 0 0,-2-2 0 0 0,0 0 0 0 0,0 0 0 0 0,1 0 0 0 0,1 0 0 0 0,0-1 0 0 0,1 1 0 0 0,0 0 0 0 0,1 0 0 0 0,0 0 0 0 0,1 0 0 0 0,1 0 0 0 0,0 0 0 0 0,0 0 0 0 0,1 0 0 0 0,0 0 0 0 0,-1 0 0 0 0,1 0 0 0 0,0 0 0 0 0,-1 0 0 0 0,1 0 0 0 0,0 0 0 0 0,2 0 0 0 0,4 0 0 0 0,4 0 0 0 0,3 0 0 0 0,3-1 0 0 0,4-1 0 0 0,2 0 0 0 0,2 0 0 0 0,0 1 0 0 0,2 1 0 0 0,-1-1 0 0 0,1 1 0 0 0,-1 0 0 0 0,0 0 0 0 0,0 0 0 0 0,-1 1 0 0 0,-3-1 0 0 0,-1 0 0 0 0,-2 0 0 0 0,-1 0 0 0 0,0 0 0 0 0,-1 0 0 0 0,0 0 0 0 0,0 0 0 0 0,0 0 0 0 0,0 0 0 0 0,1 0 0 0 0,0 0 0 0 0,2 0 0 0 0,-1 0 0 0 0,0 0 0 0 0,-1 0 0 0 0,0 0 0 0 0,0 0 0 0 0,0 0 0 0 0,-1 0 0 0 0,0 0 0 0 0,-2 0 0 0 0,1 0 0 0 0,0 1 0 0 0,0 2 0 0 0,0 3 0 0 0,1 0 0 0 0,0 2 0 0 0,-1 0 0 0 0,0 1 0 0 0,-1 0 0 0 0,0 1 0 0 0,-2 0 0 0 0,-1 2 0 0 0,0 2 0 0 0,-1 0 0 0 0,0 2 0 0 0,0 0 0 0 0,-2 1 0 0 0,1 0 0 0 0,-1 2 0 0 0,0 1 0 0 0,0 2 0 0 0,0 2 0 0 0,-1 1 0 0 0,1 0 0 0 0,0 0 0 0 0,0 1 0 0 0,0-1 0 0 0,0 1 0 0 0,0-1 0 0 0,0 1 0 0 0,0-1 0 0 0,0-1 0 0 0,0-2 0 0 0,0-2 0 0 0,0-2 0 0 0,0-1 0 0 0,0-4 0 0 0,0-1 0 0 0,0-3 0 0 0,0 0 0 0 0,0 0 0 0 0,0-2 0 0 0,-1 1 0 0 0,-3-1 0 0 0,-1-2 0 0 0,-1-2 0 0 0,-2 0 0 0 0,0-1 0 0 0,-1 2 0 0 0,0-1 0 0 0,1-1 0 0 0,-1 2 0 0 0,0 0 0 0 0,-1 2 0 0 0,-2 1 0 0 0,-1 0 0 0 0,-4 1 0 0 0,-2-1 0 0 0,-1 0 0 0 0,-2-1 0 0 0,-1-1 0 0 0,0-1 0 0 0,2-1 0 0 0,1-1 0 0 0,1-1 0 0 0,3 0 0 0 0,2-1 0 0 0,2 0 0 0 0,2-1 0 0 0,1 1 0 0 0,1 0 0 0 0,0 0 0 0 0,0 0 0 0 0,0 0 0 0 0,0 0 0 0 0,0 0 0 0 0,0 0 0 0 0,0 0 0 0 0,1 0 0 0 0,1 0 0 0 0,1 0 0 0 0,1 0 0 0 0,-1 0 0 0 0,1 0 0 0 0,0 0 0 0 0,0 0 0 0 0,0 0 0 0 0,1-2 0 0 0,-1 0 0 0 0,0-1 0 0 0,0 0 0 0 0,0 0 0 0 0,-1 1 0 0 0,1-1 0 0 0,0 0 0 0 0,0 0 0 0 0,0-1 0 0 0,0 0 0 0 0,1 0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A641A-FC50-3840-A830-42D90553FE8C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96355-3DDC-9949-861F-AD0908BFCC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77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 i="0">
                <a:latin typeface="Circular Black" charset="0"/>
                <a:ea typeface="Circular Black" charset="0"/>
                <a:cs typeface="Circular Black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26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 i="0">
                <a:latin typeface="Circular Black" charset="0"/>
                <a:ea typeface="Circular Black" charset="0"/>
                <a:cs typeface="Circular Black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516856" y="996124"/>
            <a:ext cx="3436144" cy="1621619"/>
          </a:xfrm>
        </p:spPr>
        <p:txBody>
          <a:bodyPr/>
          <a:lstStyle>
            <a:lvl1pPr>
              <a:defRPr sz="36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516856" y="996124"/>
            <a:ext cx="3436144" cy="1621619"/>
          </a:xfrm>
        </p:spPr>
        <p:txBody>
          <a:bodyPr/>
          <a:lstStyle>
            <a:lvl1pPr>
              <a:defRPr sz="36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780688" y="2290219"/>
            <a:ext cx="1516857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3780688" y="4235103"/>
            <a:ext cx="1516857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3780688" y="4655233"/>
            <a:ext cx="1516857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3780688" y="2907197"/>
            <a:ext cx="1516857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3780688" y="1181100"/>
            <a:ext cx="1516857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3780688" y="2907197"/>
            <a:ext cx="1516857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3780688" y="1181100"/>
            <a:ext cx="1516857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516856" y="996124"/>
            <a:ext cx="3436144" cy="1621619"/>
          </a:xfrm>
        </p:spPr>
        <p:txBody>
          <a:bodyPr/>
          <a:lstStyle>
            <a:lvl1pPr>
              <a:defRPr sz="36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89387563-337F-4CEC-AA03-650F3935714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05354" y="6418877"/>
            <a:ext cx="4718958" cy="32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Digital Schoolhouse, 18a Blackbull Yard, 24-28 Hatton Wall, London EC1N 8JH.</a:t>
            </a:r>
            <a:b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Copyright © 2022 Digital Schoolhouse. All rights reserved.</a:t>
            </a:r>
            <a:endParaRPr lang="en-GB" sz="600" i="1" dirty="0">
              <a:solidFill>
                <a:schemeClr val="tx1">
                  <a:lumMod val="25000"/>
                  <a:lumOff val="75000"/>
                </a:schemeClr>
              </a:solidFill>
              <a:effectLst/>
              <a:latin typeface="Roboto Black" panose="02000000000000000000" pitchFamily="2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A42468-4F94-484C-9E33-22F4D9425F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279" y="6239626"/>
            <a:ext cx="5498721" cy="6196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516858" y="996125"/>
            <a:ext cx="6888169" cy="745212"/>
          </a:xfrm>
        </p:spPr>
        <p:txBody>
          <a:bodyPr/>
          <a:lstStyle>
            <a:lvl1pPr algn="ctr">
              <a:defRPr sz="36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516856" y="1759451"/>
            <a:ext cx="3436144" cy="1621619"/>
          </a:xfrm>
        </p:spPr>
        <p:txBody>
          <a:bodyPr/>
          <a:lstStyle>
            <a:lvl1pPr>
              <a:defRPr sz="36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927944"/>
            <a:ext cx="9906000" cy="293005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498607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804863" y="2313831"/>
            <a:ext cx="3045556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3850419" y="2313831"/>
            <a:ext cx="3045556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6895977" y="2313831"/>
            <a:ext cx="3010025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516856" y="996124"/>
            <a:ext cx="3436144" cy="1621619"/>
          </a:xfrm>
        </p:spPr>
        <p:txBody>
          <a:bodyPr/>
          <a:lstStyle>
            <a:lvl1pPr>
              <a:defRPr sz="36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8669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930638" y="1"/>
            <a:ext cx="2923884" cy="228997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3930638" y="2289977"/>
            <a:ext cx="2923884" cy="228997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3930638" y="4573992"/>
            <a:ext cx="2923884" cy="228401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516856" y="2618193"/>
            <a:ext cx="3436144" cy="1621619"/>
          </a:xfrm>
        </p:spPr>
        <p:txBody>
          <a:bodyPr/>
          <a:lstStyle>
            <a:lvl1pPr>
              <a:defRPr sz="36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6645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969400" y="1"/>
            <a:ext cx="2529799" cy="228997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3634802" y="2289977"/>
            <a:ext cx="2529799" cy="228997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3969400" y="4573992"/>
            <a:ext cx="2529799" cy="228401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516856" y="2618193"/>
            <a:ext cx="3436144" cy="1621619"/>
          </a:xfrm>
        </p:spPr>
        <p:txBody>
          <a:bodyPr/>
          <a:lstStyle>
            <a:lvl1pPr>
              <a:defRPr sz="36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B773A599-8395-4F0B-9B09-F83CC513831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05354" y="6418877"/>
            <a:ext cx="4718958" cy="32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Digital Schoolhouse, 18a Blackbull Yard, 24-28 Hatton Wall, London EC1N 8JH.</a:t>
            </a:r>
            <a:b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Copyright © 2022 Digital Schoolhouse. All rights reserved.</a:t>
            </a:r>
            <a:endParaRPr lang="en-GB" sz="600" i="1" dirty="0">
              <a:solidFill>
                <a:schemeClr val="tx1">
                  <a:lumMod val="25000"/>
                  <a:lumOff val="75000"/>
                </a:schemeClr>
              </a:solidFill>
              <a:effectLst/>
              <a:latin typeface="Roboto Black" panose="02000000000000000000" pitchFamily="2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E6AE4F-1773-4F04-836C-46B245D812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279" y="6239626"/>
            <a:ext cx="5498721" cy="6196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 i="0">
                <a:latin typeface="Circular Black" charset="0"/>
                <a:ea typeface="Circular Black" charset="0"/>
                <a:cs typeface="Circular Black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28D53B2E-5574-4C85-8C03-8DECE395E5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05354" y="6418877"/>
            <a:ext cx="4718958" cy="32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Digital Schoolhouse, 18a Blackbull Yard, 24-28 Hatton Wall, London EC1N 8JH.</a:t>
            </a:r>
            <a:b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Copyright © 2022 Digital Schoolhouse. All rights reserved.</a:t>
            </a:r>
            <a:endParaRPr lang="en-GB" sz="600" i="1" dirty="0">
              <a:solidFill>
                <a:schemeClr val="tx1">
                  <a:lumMod val="25000"/>
                  <a:lumOff val="75000"/>
                </a:schemeClr>
              </a:solidFill>
              <a:effectLst/>
              <a:latin typeface="Roboto Black" panose="02000000000000000000" pitchFamily="2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16B4CC-BDEB-4C4A-99EB-D8261197A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279" y="6239626"/>
            <a:ext cx="5498721" cy="61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75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358436" y="0"/>
            <a:ext cx="2547565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516856" y="996124"/>
            <a:ext cx="3436144" cy="1621619"/>
          </a:xfrm>
        </p:spPr>
        <p:txBody>
          <a:bodyPr/>
          <a:lstStyle>
            <a:lvl1pPr>
              <a:defRPr sz="36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" y="0"/>
            <a:ext cx="804863" cy="6858000"/>
          </a:xfrm>
          <a:prstGeom prst="rect">
            <a:avLst/>
          </a:prstGeom>
          <a:solidFill>
            <a:srgbClr val="081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 dirty="0"/>
          </a:p>
        </p:txBody>
      </p:sp>
      <p:sp>
        <p:nvSpPr>
          <p:cNvPr id="8" name="Номер слайда 21"/>
          <p:cNvSpPr txBox="1">
            <a:spLocks/>
          </p:cNvSpPr>
          <p:nvPr userDrawn="1"/>
        </p:nvSpPr>
        <p:spPr>
          <a:xfrm>
            <a:off x="191647" y="6418877"/>
            <a:ext cx="417410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z="1001" smtClean="0">
                <a:solidFill>
                  <a:schemeClr val="tx1">
                    <a:lumMod val="50000"/>
                    <a:lumOff val="50000"/>
                    <a:alpha val="70000"/>
                  </a:schemeClr>
                </a:solidFill>
              </a:rPr>
              <a:pPr/>
              <a:t>‹#›</a:t>
            </a:fld>
            <a:endParaRPr lang="en-US" sz="1001" dirty="0">
              <a:solidFill>
                <a:schemeClr val="tx1">
                  <a:lumMod val="50000"/>
                  <a:lumOff val="50000"/>
                  <a:alpha val="7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51289" y="3368983"/>
            <a:ext cx="2303792" cy="120037"/>
          </a:xfrm>
          <a:prstGeom prst="rect">
            <a:avLst/>
          </a:prstGeom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8912C4A9-A336-4CE4-AFDA-77FE624F2A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05354" y="6418877"/>
            <a:ext cx="4718958" cy="32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Digital Schoolhouse, 18a Blackbull Yard, 24-28 Hatton Wall, London EC1N 8JH.</a:t>
            </a:r>
            <a:b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Copyright © 2022 Digital Schoolhouse. All rights reserved.</a:t>
            </a:r>
            <a:endParaRPr lang="en-GB" sz="600" i="1" dirty="0">
              <a:solidFill>
                <a:schemeClr val="tx1">
                  <a:lumMod val="25000"/>
                  <a:lumOff val="75000"/>
                </a:schemeClr>
              </a:solidFill>
              <a:effectLst/>
              <a:latin typeface="Roboto Black" panose="02000000000000000000" pitchFamily="2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E2EE2A-B0E3-480A-8E88-2939D49D4D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279" y="6239626"/>
            <a:ext cx="5498721" cy="61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33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739212" y="6418877"/>
            <a:ext cx="417410" cy="227164"/>
          </a:xfrm>
        </p:spPr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2547565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4064421" y="996124"/>
            <a:ext cx="3436144" cy="1621619"/>
          </a:xfrm>
        </p:spPr>
        <p:txBody>
          <a:bodyPr/>
          <a:lstStyle>
            <a:lvl1pPr>
              <a:defRPr sz="36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547565" y="0"/>
            <a:ext cx="80486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 dirty="0"/>
          </a:p>
        </p:txBody>
      </p:sp>
      <p:sp>
        <p:nvSpPr>
          <p:cNvPr id="8" name="Номер слайда 21"/>
          <p:cNvSpPr txBox="1">
            <a:spLocks/>
          </p:cNvSpPr>
          <p:nvPr userDrawn="1"/>
        </p:nvSpPr>
        <p:spPr>
          <a:xfrm>
            <a:off x="2739212" y="6418877"/>
            <a:ext cx="417410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z="1001" smtClean="0">
                <a:solidFill>
                  <a:schemeClr val="tx1">
                    <a:lumMod val="50000"/>
                    <a:lumOff val="50000"/>
                    <a:alpha val="70000"/>
                  </a:schemeClr>
                </a:solidFill>
              </a:rPr>
              <a:pPr/>
              <a:t>‹#›</a:t>
            </a:fld>
            <a:endParaRPr lang="en-US" sz="1001" dirty="0">
              <a:solidFill>
                <a:schemeClr val="tx1">
                  <a:lumMod val="50000"/>
                  <a:lumOff val="50000"/>
                  <a:alpha val="7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928535" y="3262747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2967296" y="3262747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2">
            <a:extLst>
              <a:ext uri="{FF2B5EF4-FFF2-40B4-BE49-F238E27FC236}">
                <a16:creationId xmlns:a16="http://schemas.microsoft.com/office/drawing/2014/main" id="{5AC8B266-644A-4036-9C4E-EA20E271D7A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05354" y="6418877"/>
            <a:ext cx="4718958" cy="32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Digital Schoolhouse, 18a Blackbull Yard, 24-28 Hatton Wall, London EC1N 8JH.</a:t>
            </a:r>
            <a:b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Copyright © 2022 Digital Schoolhouse. All rights reserved.</a:t>
            </a:r>
            <a:endParaRPr lang="en-GB" sz="600" i="1" dirty="0">
              <a:solidFill>
                <a:schemeClr val="tx1">
                  <a:lumMod val="25000"/>
                  <a:lumOff val="75000"/>
                </a:schemeClr>
              </a:solidFill>
              <a:effectLst/>
              <a:latin typeface="Roboto Black" panose="02000000000000000000" pitchFamily="2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95ACED-3507-465E-91E6-5B283019D1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279" y="6239626"/>
            <a:ext cx="5498721" cy="6196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516856" y="996124"/>
            <a:ext cx="3436144" cy="1621619"/>
          </a:xfrm>
        </p:spPr>
        <p:txBody>
          <a:bodyPr/>
          <a:lstStyle>
            <a:lvl1pPr>
              <a:defRPr sz="36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953001" y="1181102"/>
            <a:ext cx="4488656" cy="2839357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2948214" y="4020456"/>
            <a:ext cx="2513354" cy="19594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6624827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516856" y="2500441"/>
            <a:ext cx="3436144" cy="1857123"/>
          </a:xfrm>
        </p:spPr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8260897" y="3"/>
            <a:ext cx="1645104" cy="3106057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615791" y="3"/>
            <a:ext cx="1645104" cy="5696857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4970688" y="0"/>
            <a:ext cx="1645104" cy="496388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2832589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804864" y="1952173"/>
            <a:ext cx="1645104" cy="490582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2449966" y="1181101"/>
            <a:ext cx="1645104" cy="567689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095070" y="2728687"/>
            <a:ext cx="1645104" cy="412931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4953000" y="996124"/>
            <a:ext cx="3436144" cy="1621619"/>
          </a:xfrm>
        </p:spPr>
        <p:txBody>
          <a:bodyPr/>
          <a:lstStyle>
            <a:lvl1pPr>
              <a:defRPr sz="36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EAB6191B-3C3D-4100-BE74-69286348E04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05354" y="6418877"/>
            <a:ext cx="4718958" cy="32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Digital Schoolhouse, 18a Blackbull Yard, 24-28 Hatton Wall, London EC1N 8JH.</a:t>
            </a:r>
            <a:b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Copyright © 2022 Digital Schoolhouse. All rights reserved.</a:t>
            </a:r>
            <a:endParaRPr lang="en-GB" sz="600" i="1" dirty="0">
              <a:solidFill>
                <a:schemeClr val="tx1">
                  <a:lumMod val="25000"/>
                  <a:lumOff val="75000"/>
                </a:schemeClr>
              </a:solidFill>
              <a:effectLst/>
              <a:latin typeface="Roboto Black" panose="02000000000000000000" pitchFamily="2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550B11-29D9-495B-984B-1F090EA5B8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279" y="6239626"/>
            <a:ext cx="5498721" cy="61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95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358436" y="0"/>
            <a:ext cx="2547565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516856" y="2618193"/>
            <a:ext cx="3436144" cy="1621619"/>
          </a:xfrm>
        </p:spPr>
        <p:txBody>
          <a:bodyPr/>
          <a:lstStyle>
            <a:lvl1pPr>
              <a:defRPr sz="36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E570FF6B-8664-48CE-84EE-871E4ED0083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05354" y="6418877"/>
            <a:ext cx="4718958" cy="32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Digital Schoolhouse, 18a Blackbull Yard, 24-28 Hatton Wall, London EC1N 8JH.</a:t>
            </a:r>
            <a:b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Copyright © 2022 Digital Schoolhouse. All rights reserved.</a:t>
            </a:r>
            <a:endParaRPr lang="en-GB" sz="600" i="1" dirty="0">
              <a:solidFill>
                <a:schemeClr val="tx1">
                  <a:lumMod val="25000"/>
                  <a:lumOff val="75000"/>
                </a:schemeClr>
              </a:solidFill>
              <a:effectLst/>
              <a:latin typeface="Roboto Black" panose="02000000000000000000" pitchFamily="2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55EE26-124C-4370-9BC4-DBE5DFF73C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279" y="6239626"/>
            <a:ext cx="5498721" cy="61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751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953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4230239" y="990272"/>
            <a:ext cx="5211417" cy="2438731"/>
          </a:xfrm>
        </p:spPr>
        <p:txBody>
          <a:bodyPr/>
          <a:lstStyle>
            <a:lvl1pPr>
              <a:defRPr sz="5401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32E90ED3-B46A-4EB6-A308-373F65208B2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05354" y="6418877"/>
            <a:ext cx="4718958" cy="32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Digital Schoolhouse, 18a Blackbull Yard, 24-28 Hatton Wall, London EC1N 8JH.</a:t>
            </a:r>
            <a:b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Copyright © 2022 Digital Schoolhouse. All rights reserved.</a:t>
            </a:r>
            <a:endParaRPr lang="en-GB" sz="600" i="1" dirty="0">
              <a:solidFill>
                <a:schemeClr val="tx1">
                  <a:lumMod val="25000"/>
                  <a:lumOff val="75000"/>
                </a:schemeClr>
              </a:solidFill>
              <a:effectLst/>
              <a:latin typeface="Roboto Black" panose="02000000000000000000" pitchFamily="2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7CC7B7-D5D3-4DDA-8385-0C53462BFD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279" y="6239626"/>
            <a:ext cx="5498721" cy="61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013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721211" y="0"/>
            <a:ext cx="618479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516856" y="990272"/>
            <a:ext cx="5211417" cy="2438731"/>
          </a:xfrm>
        </p:spPr>
        <p:txBody>
          <a:bodyPr/>
          <a:lstStyle>
            <a:lvl1pPr>
              <a:defRPr sz="5401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171D1332-6294-4BCA-89ED-944628B821C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05354" y="6418877"/>
            <a:ext cx="4718958" cy="32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Digital Schoolhouse, 18a Blackbull Yard, 24-28 Hatton Wall, London EC1N 8JH.</a:t>
            </a:r>
            <a:b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Copyright © 2022 Digital Schoolhouse. All rights reserved.</a:t>
            </a:r>
            <a:endParaRPr lang="en-GB" sz="600" i="1" dirty="0">
              <a:solidFill>
                <a:schemeClr val="tx1">
                  <a:lumMod val="25000"/>
                  <a:lumOff val="75000"/>
                </a:schemeClr>
              </a:solidFill>
              <a:effectLst/>
              <a:latin typeface="Roboto Black" panose="02000000000000000000" pitchFamily="2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61F1D0-B154-4ECF-9129-1B9AA0DF50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279" y="6239626"/>
            <a:ext cx="5498721" cy="61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352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516856" y="0"/>
            <a:ext cx="8389145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1516856" y="3715473"/>
            <a:ext cx="3436144" cy="1621619"/>
          </a:xfrm>
        </p:spPr>
        <p:txBody>
          <a:bodyPr/>
          <a:lstStyle>
            <a:lvl1pPr>
              <a:defRPr sz="36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18061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516856" y="3429000"/>
            <a:ext cx="8389145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1516856" y="996124"/>
            <a:ext cx="3436144" cy="1621619"/>
          </a:xfrm>
        </p:spPr>
        <p:txBody>
          <a:bodyPr/>
          <a:lstStyle>
            <a:lvl1pPr>
              <a:defRPr sz="36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5CE08D74-A1B3-47E8-AB4D-C5B941BF4A5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05354" y="6418877"/>
            <a:ext cx="4718958" cy="32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Digital Schoolhouse, 18a Blackbull Yard, 24-28 Hatton Wall, London EC1N 8JH.</a:t>
            </a:r>
            <a:b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Copyright © 2022 Digital Schoolhouse. All rights reserved.</a:t>
            </a:r>
            <a:endParaRPr lang="en-GB" sz="600" i="1" dirty="0">
              <a:solidFill>
                <a:schemeClr val="tx1">
                  <a:lumMod val="25000"/>
                  <a:lumOff val="75000"/>
                </a:schemeClr>
              </a:solidFill>
              <a:effectLst/>
              <a:latin typeface="Roboto Black" panose="02000000000000000000" pitchFamily="2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D2E460-F8AF-4738-A0FC-CC90544B40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279" y="6239626"/>
            <a:ext cx="5498721" cy="61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60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906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" t="9377" r="701" b="7898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6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516857" y="3429003"/>
            <a:ext cx="3436144" cy="2521857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5272882" y="3429003"/>
            <a:ext cx="3436144" cy="2521857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1516858" y="2569027"/>
            <a:ext cx="2781640" cy="219891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4320608" y="2569027"/>
            <a:ext cx="2781640" cy="219891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7124360" y="2569027"/>
            <a:ext cx="2781640" cy="219891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0" name="Title 4"/>
          <p:cNvSpPr>
            <a:spLocks noGrp="1"/>
          </p:cNvSpPr>
          <p:nvPr>
            <p:ph type="title" hasCustomPrompt="1"/>
          </p:nvPr>
        </p:nvSpPr>
        <p:spPr>
          <a:xfrm>
            <a:off x="1516856" y="996124"/>
            <a:ext cx="3436144" cy="1621619"/>
          </a:xfrm>
        </p:spPr>
        <p:txBody>
          <a:bodyPr/>
          <a:lstStyle>
            <a:lvl1pPr>
              <a:defRPr sz="36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19794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1516858" y="3004456"/>
            <a:ext cx="1938450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0" name="Title 4"/>
          <p:cNvSpPr>
            <a:spLocks noGrp="1"/>
          </p:cNvSpPr>
          <p:nvPr>
            <p:ph type="title" hasCustomPrompt="1"/>
          </p:nvPr>
        </p:nvSpPr>
        <p:spPr>
          <a:xfrm>
            <a:off x="1516856" y="996124"/>
            <a:ext cx="3436144" cy="1621619"/>
          </a:xfrm>
        </p:spPr>
        <p:txBody>
          <a:bodyPr/>
          <a:lstStyle>
            <a:lvl1pPr>
              <a:defRPr sz="36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3512307" y="3004456"/>
            <a:ext cx="1938450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5507758" y="3004456"/>
            <a:ext cx="1938450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7503207" y="3004456"/>
            <a:ext cx="1938450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516856" y="2500441"/>
            <a:ext cx="3436144" cy="1857123"/>
          </a:xfrm>
        </p:spPr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214835" y="2318659"/>
            <a:ext cx="1804307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8101694" y="2318660"/>
            <a:ext cx="1804307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8101694" y="3"/>
            <a:ext cx="1804307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8101694" y="4637318"/>
            <a:ext cx="1804307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214835" y="4637318"/>
            <a:ext cx="1804307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4327977" y="2318660"/>
            <a:ext cx="1804307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9D93E84E-9D17-49DD-A198-85F9178CEB2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05354" y="6418877"/>
            <a:ext cx="4718958" cy="32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Digital Schoolhouse, 18a Blackbull Yard, 24-28 Hatton Wall, London EC1N 8JH.</a:t>
            </a:r>
            <a:b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Copyright © 2022 Digital Schoolhouse. All rights reserved.</a:t>
            </a:r>
            <a:endParaRPr lang="en-GB" sz="600" i="1" dirty="0">
              <a:solidFill>
                <a:schemeClr val="tx1">
                  <a:lumMod val="25000"/>
                  <a:lumOff val="75000"/>
                </a:schemeClr>
              </a:solidFill>
              <a:effectLst/>
              <a:latin typeface="Roboto Black" panose="02000000000000000000" pitchFamily="2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EABEF2-1E35-4434-A110-2B9DD357CD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279" y="6239626"/>
            <a:ext cx="5498721" cy="61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92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516857" y="1181101"/>
            <a:ext cx="1640681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3203974" y="1181101"/>
            <a:ext cx="1640681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4891088" y="1181101"/>
            <a:ext cx="1640681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6578205" y="1181101"/>
            <a:ext cx="1640681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265320" y="1181101"/>
            <a:ext cx="1640681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0" name="Title 4"/>
          <p:cNvSpPr>
            <a:spLocks noGrp="1"/>
          </p:cNvSpPr>
          <p:nvPr>
            <p:ph type="title" hasCustomPrompt="1"/>
          </p:nvPr>
        </p:nvSpPr>
        <p:spPr>
          <a:xfrm>
            <a:off x="1516856" y="4653727"/>
            <a:ext cx="3436144" cy="1621619"/>
          </a:xfrm>
        </p:spPr>
        <p:txBody>
          <a:bodyPr/>
          <a:lstStyle>
            <a:lvl1pPr>
              <a:defRPr sz="36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0886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516857" y="2621644"/>
            <a:ext cx="1737972" cy="2139042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3973456" y="2621644"/>
            <a:ext cx="1737972" cy="2139042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6430056" y="2621644"/>
            <a:ext cx="1737972" cy="2139042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516856" y="1000025"/>
            <a:ext cx="3436144" cy="1621619"/>
          </a:xfrm>
        </p:spPr>
        <p:txBody>
          <a:bodyPr/>
          <a:lstStyle>
            <a:lvl1pPr>
              <a:defRPr sz="36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6433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4"/>
            <a:ext cx="2447018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2486327" y="4"/>
            <a:ext cx="2447018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72654" y="4"/>
            <a:ext cx="2447018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7458982" y="4"/>
            <a:ext cx="2447018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3924796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804862" y="1181100"/>
            <a:ext cx="5952445" cy="56769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3FD19172-68ED-4E49-9F77-3A66579B1D6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05354" y="6418877"/>
            <a:ext cx="4718958" cy="32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Digital Schoolhouse, 18a Blackbull Yard, 24-28 Hatton Wall, London EC1N 8JH.</a:t>
            </a:r>
            <a:b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Copyright © 2022 Digital Schoolhouse. All rights reserved.</a:t>
            </a:r>
            <a:endParaRPr lang="en-GB" sz="600" i="1" dirty="0">
              <a:solidFill>
                <a:schemeClr val="tx1">
                  <a:lumMod val="25000"/>
                  <a:lumOff val="75000"/>
                </a:schemeClr>
              </a:solidFill>
              <a:effectLst/>
              <a:latin typeface="Roboto Black" panose="02000000000000000000" pitchFamily="2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19AC29-9AAD-455A-AF09-3F5A029E2A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279" y="6239626"/>
            <a:ext cx="5498721" cy="61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74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543754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543755" y="-1"/>
            <a:ext cx="1810204" cy="6865257"/>
          </a:xfrm>
          <a:prstGeom prst="rect">
            <a:avLst/>
          </a:prstGeom>
          <a:solidFill>
            <a:srgbClr val="081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6005512" y="1000025"/>
            <a:ext cx="3436144" cy="1621619"/>
          </a:xfrm>
        </p:spPr>
        <p:txBody>
          <a:bodyPr/>
          <a:lstStyle>
            <a:lvl1pPr>
              <a:defRPr sz="36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0A84CCD7-80B1-413B-9807-D1003C7D6D9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05354" y="6418877"/>
            <a:ext cx="4718958" cy="32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Digital Schoolhouse, 18a Blackbull Yard, 24-28 Hatton Wall, London EC1N 8JH.</a:t>
            </a:r>
            <a:b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Copyright © 2022 Digital Schoolhouse. All rights reserved.</a:t>
            </a:r>
            <a:endParaRPr lang="en-GB" sz="600" i="1" dirty="0">
              <a:solidFill>
                <a:schemeClr val="tx1">
                  <a:lumMod val="25000"/>
                  <a:lumOff val="75000"/>
                </a:schemeClr>
              </a:solidFill>
              <a:effectLst/>
              <a:latin typeface="Roboto Black" panose="02000000000000000000" pitchFamily="2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67E533-27DC-4670-B01A-D30694CEE3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279" y="6239626"/>
            <a:ext cx="5498721" cy="61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761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804862" y="0"/>
            <a:ext cx="4148138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5306787" y="1000025"/>
            <a:ext cx="4134870" cy="1621619"/>
          </a:xfrm>
        </p:spPr>
        <p:txBody>
          <a:bodyPr/>
          <a:lstStyle>
            <a:lvl1pPr>
              <a:defRPr sz="36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9DD6D4F2-4EE6-49D3-AC40-D416553B9C2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05354" y="6418877"/>
            <a:ext cx="4718958" cy="32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Digital Schoolhouse, 18a Blackbull Yard, 24-28 Hatton Wall, London EC1N 8JH.</a:t>
            </a:r>
            <a:b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Copyright © 2022 Digital Schoolhouse. All rights reserved.</a:t>
            </a:r>
            <a:endParaRPr lang="en-GB" sz="600" i="1" dirty="0">
              <a:solidFill>
                <a:schemeClr val="tx1">
                  <a:lumMod val="25000"/>
                  <a:lumOff val="75000"/>
                </a:schemeClr>
              </a:solidFill>
              <a:effectLst/>
              <a:latin typeface="Roboto Black" panose="02000000000000000000" pitchFamily="2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7770CA-2D1A-46F4-A9BD-C591FCE1D6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279" y="6239626"/>
            <a:ext cx="5498721" cy="61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87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906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Номер слайда 21"/>
          <p:cNvSpPr txBox="1">
            <a:spLocks/>
          </p:cNvSpPr>
          <p:nvPr userDrawn="1"/>
        </p:nvSpPr>
        <p:spPr>
          <a:xfrm>
            <a:off x="315472" y="6571277"/>
            <a:ext cx="417410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z="1001" smtClean="0"/>
              <a:pPr/>
              <a:t>‹#›</a:t>
            </a:fld>
            <a:endParaRPr lang="en-US" sz="1001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804863" y="0"/>
            <a:ext cx="250288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2C7D3245-1F8B-4CFE-9366-D9BBEAA12C9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05354" y="6418877"/>
            <a:ext cx="4718958" cy="32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Digital Schoolhouse, 18a Blackbull Yard, 24-28 Hatton Wall, London EC1N 8JH.</a:t>
            </a:r>
            <a:b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Copyright © 2022 Digital Schoolhouse. All rights reserved.</a:t>
            </a:r>
            <a:endParaRPr lang="en-GB" sz="600" i="1" dirty="0">
              <a:solidFill>
                <a:schemeClr val="tx1">
                  <a:lumMod val="25000"/>
                  <a:lumOff val="75000"/>
                </a:schemeClr>
              </a:solidFill>
              <a:effectLst/>
              <a:latin typeface="Roboto Black" panose="02000000000000000000" pitchFamily="2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5B4391-6833-4CB4-BA93-22DB4B429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279" y="6239626"/>
            <a:ext cx="5498721" cy="6196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757862" y="0"/>
            <a:ext cx="4148138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516856" y="1000025"/>
            <a:ext cx="3436144" cy="1621619"/>
          </a:xfrm>
        </p:spPr>
        <p:txBody>
          <a:bodyPr/>
          <a:lstStyle>
            <a:lvl1pPr>
              <a:defRPr sz="36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181D11A7-E199-488E-8BB2-E7DCC154795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05354" y="6418877"/>
            <a:ext cx="4718958" cy="32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Digital Schoolhouse, 18a Blackbull Yard, 24-28 Hatton Wall, London EC1N 8JH.</a:t>
            </a:r>
            <a:b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Copyright © 2022 Digital Schoolhouse. All rights reserved.</a:t>
            </a:r>
            <a:endParaRPr lang="en-GB" sz="600" i="1" dirty="0">
              <a:solidFill>
                <a:schemeClr val="tx1">
                  <a:lumMod val="25000"/>
                  <a:lumOff val="75000"/>
                </a:schemeClr>
              </a:solidFill>
              <a:effectLst/>
              <a:latin typeface="Roboto Black" panose="02000000000000000000" pitchFamily="2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E7C307-85BC-48F2-A879-00B89E4FFE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279" y="6239626"/>
            <a:ext cx="5498721" cy="61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185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757862" y="0"/>
            <a:ext cx="4148138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516856" y="2618193"/>
            <a:ext cx="3436144" cy="1621619"/>
          </a:xfrm>
        </p:spPr>
        <p:txBody>
          <a:bodyPr/>
          <a:lstStyle>
            <a:lvl1pPr>
              <a:defRPr sz="36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992478D6-5D22-4BC4-A955-AB0B0902BFE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05354" y="6418877"/>
            <a:ext cx="4718958" cy="32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Digital Schoolhouse, 18a Blackbull Yard, 24-28 Hatton Wall, London EC1N 8JH.</a:t>
            </a:r>
            <a:b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Copyright © 2022 Digital Schoolhouse. All rights reserved.</a:t>
            </a:r>
            <a:endParaRPr lang="en-GB" sz="600" i="1" dirty="0">
              <a:solidFill>
                <a:schemeClr val="tx1">
                  <a:lumMod val="25000"/>
                  <a:lumOff val="75000"/>
                </a:schemeClr>
              </a:solidFill>
              <a:effectLst/>
              <a:latin typeface="Roboto Black" panose="02000000000000000000" pitchFamily="2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CA436C-F0AC-431F-80D6-E490637C7E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279" y="6239626"/>
            <a:ext cx="5498721" cy="6196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005706" y="1181100"/>
            <a:ext cx="3894591" cy="56769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516856" y="1767469"/>
            <a:ext cx="3436144" cy="1857123"/>
          </a:xfrm>
        </p:spPr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8066315" y="1848660"/>
            <a:ext cx="1839685" cy="243305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6119020" y="1848660"/>
            <a:ext cx="1839685" cy="243305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8A1A0A0A-3923-4334-9543-9511271AC9B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05354" y="6414373"/>
            <a:ext cx="4718958" cy="32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Digital Schoolhouse, 18a Blackbull Yard, 24-28 Hatton Wall, London EC1N 8JH.</a:t>
            </a:r>
            <a:b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Copyright © 2022 Digital Schoolhouse. All rights reserved.</a:t>
            </a:r>
            <a:endParaRPr lang="en-GB" sz="600" i="1" dirty="0">
              <a:solidFill>
                <a:schemeClr val="tx1">
                  <a:lumMod val="25000"/>
                  <a:lumOff val="75000"/>
                </a:schemeClr>
              </a:solidFill>
              <a:effectLst/>
              <a:latin typeface="Roboto Black" panose="02000000000000000000" pitchFamily="2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F7C3DA-6966-48B9-A109-B5B99A922F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279" y="6235122"/>
            <a:ext cx="5498721" cy="61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127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516857" y="1181100"/>
            <a:ext cx="1142432" cy="1406070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1177076" y="762909"/>
            <a:ext cx="1821996" cy="2242457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</p:spTree>
    <p:extLst>
      <p:ext uri="{BB962C8B-B14F-4D97-AF65-F5344CB8AC3E}">
        <p14:creationId xmlns:p14="http://schemas.microsoft.com/office/powerpoint/2010/main" val="16535471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516856" y="1000025"/>
            <a:ext cx="3436144" cy="1621619"/>
          </a:xfrm>
        </p:spPr>
        <p:txBody>
          <a:bodyPr/>
          <a:lstStyle>
            <a:lvl1pPr>
              <a:defRPr sz="36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358573"/>
            <a:ext cx="9906000" cy="449942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20603505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516856" y="1000025"/>
            <a:ext cx="3436144" cy="1621619"/>
          </a:xfrm>
        </p:spPr>
        <p:txBody>
          <a:bodyPr/>
          <a:lstStyle>
            <a:lvl1pPr>
              <a:defRPr sz="36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516857" y="2770416"/>
            <a:ext cx="1640681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3203974" y="2770416"/>
            <a:ext cx="1640681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4891088" y="2770416"/>
            <a:ext cx="1640681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6578205" y="2770416"/>
            <a:ext cx="1640681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265320" y="2770416"/>
            <a:ext cx="1640681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516857" y="4838700"/>
            <a:ext cx="1640681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3203974" y="4838700"/>
            <a:ext cx="1640681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4" hasCustomPrompt="1"/>
          </p:nvPr>
        </p:nvSpPr>
        <p:spPr>
          <a:xfrm>
            <a:off x="4891088" y="4838700"/>
            <a:ext cx="1640681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5" hasCustomPrompt="1"/>
          </p:nvPr>
        </p:nvSpPr>
        <p:spPr>
          <a:xfrm>
            <a:off x="6578205" y="4838700"/>
            <a:ext cx="1640681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6" hasCustomPrompt="1"/>
          </p:nvPr>
        </p:nvSpPr>
        <p:spPr>
          <a:xfrm>
            <a:off x="8265320" y="4838700"/>
            <a:ext cx="1640681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9EC63FEB-76BB-410C-8E07-4BB62E4DC40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05354" y="6418877"/>
            <a:ext cx="4718958" cy="32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Digital Schoolhouse, 18a Blackbull Yard, 24-28 Hatton Wall, London EC1N 8JH.</a:t>
            </a:r>
            <a:b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Copyright © 2022 Digital Schoolhouse. All rights reserved.</a:t>
            </a:r>
            <a:endParaRPr lang="en-GB" sz="600" i="1" dirty="0">
              <a:solidFill>
                <a:schemeClr val="tx1">
                  <a:lumMod val="25000"/>
                  <a:lumOff val="75000"/>
                </a:schemeClr>
              </a:solidFill>
              <a:effectLst/>
              <a:latin typeface="Roboto Black" panose="02000000000000000000" pitchFamily="2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9DB50C7-43B3-425C-9233-C5F96BE663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279" y="6239626"/>
            <a:ext cx="5498721" cy="6196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516856" y="1000025"/>
            <a:ext cx="3436144" cy="1621619"/>
          </a:xfrm>
        </p:spPr>
        <p:txBody>
          <a:bodyPr/>
          <a:lstStyle>
            <a:lvl1pPr>
              <a:defRPr sz="36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516857" y="2770416"/>
            <a:ext cx="1640681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3203974" y="2770416"/>
            <a:ext cx="1640681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4891088" y="2770416"/>
            <a:ext cx="1640681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6578205" y="2770416"/>
            <a:ext cx="1640681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265320" y="2770416"/>
            <a:ext cx="1640681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419AEBAB-7CC9-4950-B1CC-33F14B57A68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05354" y="6418877"/>
            <a:ext cx="4718958" cy="32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Digital Schoolhouse, 18a Blackbull Yard, 24-28 Hatton Wall, London EC1N 8JH.</a:t>
            </a:r>
            <a:b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Copyright © 2022 Digital Schoolhouse. All rights reserved.</a:t>
            </a:r>
            <a:endParaRPr lang="en-GB" sz="600" i="1" dirty="0">
              <a:solidFill>
                <a:schemeClr val="tx1">
                  <a:lumMod val="25000"/>
                  <a:lumOff val="75000"/>
                </a:schemeClr>
              </a:solidFill>
              <a:effectLst/>
              <a:latin typeface="Roboto Black" panose="02000000000000000000" pitchFamily="2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6BF0396-28F0-440E-A661-A15EDC0E4C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279" y="6239626"/>
            <a:ext cx="5498721" cy="6196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906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Номер слайда 21"/>
          <p:cNvSpPr txBox="1">
            <a:spLocks/>
          </p:cNvSpPr>
          <p:nvPr userDrawn="1"/>
        </p:nvSpPr>
        <p:spPr>
          <a:xfrm>
            <a:off x="315472" y="6571277"/>
            <a:ext cx="417410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z="1001" smtClean="0"/>
              <a:pPr/>
              <a:t>‹#›</a:t>
            </a:fld>
            <a:endParaRPr lang="en-US" sz="1001" dirty="0"/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516857" y="4517243"/>
            <a:ext cx="6537665" cy="2438731"/>
          </a:xfrm>
        </p:spPr>
        <p:txBody>
          <a:bodyPr/>
          <a:lstStyle>
            <a:lvl1pPr>
              <a:defRPr sz="5401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906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Номер слайда 21"/>
          <p:cNvSpPr txBox="1">
            <a:spLocks/>
          </p:cNvSpPr>
          <p:nvPr userDrawn="1"/>
        </p:nvSpPr>
        <p:spPr>
          <a:xfrm>
            <a:off x="191647" y="6418877"/>
            <a:ext cx="417410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z="1001" smtClean="0"/>
              <a:pPr/>
              <a:t>‹#›</a:t>
            </a:fld>
            <a:endParaRPr lang="en-US" sz="1001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00703" y="0"/>
            <a:ext cx="0" cy="68580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380971" y="3262747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19732" y="3262747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1516856" y="996124"/>
            <a:ext cx="3436144" cy="1621619"/>
          </a:xfrm>
        </p:spPr>
        <p:txBody>
          <a:bodyPr/>
          <a:lstStyle>
            <a:lvl1pPr>
              <a:defRPr sz="36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906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1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Номер слайда 21"/>
          <p:cNvSpPr txBox="1">
            <a:spLocks/>
          </p:cNvSpPr>
          <p:nvPr userDrawn="1"/>
        </p:nvSpPr>
        <p:spPr>
          <a:xfrm>
            <a:off x="191647" y="6418877"/>
            <a:ext cx="417410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z="1001" smtClean="0">
                <a:solidFill>
                  <a:schemeClr val="bg1">
                    <a:alpha val="70000"/>
                  </a:schemeClr>
                </a:solidFill>
              </a:rPr>
              <a:pPr/>
              <a:t>‹#›</a:t>
            </a:fld>
            <a:endParaRPr lang="en-US" sz="1001" dirty="0">
              <a:solidFill>
                <a:schemeClr val="bg1">
                  <a:alpha val="7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00703" y="0"/>
            <a:ext cx="0" cy="68580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380971" y="3262747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19732" y="3262747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1516856" y="996124"/>
            <a:ext cx="3436144" cy="1621619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1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516856" y="2500441"/>
            <a:ext cx="3436144" cy="1857123"/>
          </a:xfrm>
        </p:spPr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516856" y="2618193"/>
            <a:ext cx="3436144" cy="1621619"/>
          </a:xfrm>
        </p:spPr>
        <p:txBody>
          <a:bodyPr/>
          <a:lstStyle>
            <a:lvl1pPr>
              <a:defRPr sz="36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813707" cy="6858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6856" y="994934"/>
            <a:ext cx="7924800" cy="1487862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91647" y="6418877"/>
            <a:ext cx="417410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1001" b="1" i="0">
                <a:solidFill>
                  <a:schemeClr val="tx1">
                    <a:alpha val="7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1516856" y="2514600"/>
            <a:ext cx="7924800" cy="311044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1704453-F18E-48D7-8997-4A0482CDCCC9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84703" y="3169633"/>
            <a:ext cx="2383111" cy="518733"/>
          </a:xfrm>
          <a:prstGeom prst="rect">
            <a:avLst/>
          </a:prstGeom>
        </p:spPr>
      </p:pic>
      <p:sp>
        <p:nvSpPr>
          <p:cNvPr id="12" name="Text Box 2">
            <a:extLst>
              <a:ext uri="{FF2B5EF4-FFF2-40B4-BE49-F238E27FC236}">
                <a16:creationId xmlns:a16="http://schemas.microsoft.com/office/drawing/2014/main" id="{B644E811-ECD7-402E-8C89-7FF457494E7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05354" y="6418877"/>
            <a:ext cx="4718958" cy="32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Digital Schoolhouse, 18a Blackbull Yard, 24-28 Hatton Wall, London EC1N 8JH.</a:t>
            </a:r>
            <a:b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Copyright © 2023 Digital Schoolhouse. All rights reserved.</a:t>
            </a:r>
            <a:endParaRPr lang="en-GB" sz="600" i="1" dirty="0">
              <a:solidFill>
                <a:schemeClr val="tx1">
                  <a:lumMod val="25000"/>
                  <a:lumOff val="75000"/>
                </a:schemeClr>
              </a:solidFill>
              <a:effectLst/>
              <a:latin typeface="Roboto Black" panose="02000000000000000000" pitchFamily="2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F44BE58-C054-45B6-97AB-624740E96836}"/>
              </a:ext>
            </a:extLst>
          </p:cNvPr>
          <p:cNvPicPr>
            <a:picLocks noChangeAspect="1"/>
          </p:cNvPicPr>
          <p:nvPr userDrawn="1"/>
        </p:nvPicPr>
        <p:blipFill>
          <a:blip r:embed="rId5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279" y="6239626"/>
            <a:ext cx="5498721" cy="61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8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18" r:id="rId2"/>
    <p:sldLayoutId id="2147484009" r:id="rId3"/>
    <p:sldLayoutId id="2147484023" r:id="rId4"/>
    <p:sldLayoutId id="2147484035" r:id="rId5"/>
    <p:sldLayoutId id="2147484022" r:id="rId6"/>
    <p:sldLayoutId id="2147484043" r:id="rId7"/>
    <p:sldLayoutId id="2147484010" r:id="rId8"/>
    <p:sldLayoutId id="2147484011" r:id="rId9"/>
    <p:sldLayoutId id="2147484012" r:id="rId10"/>
    <p:sldLayoutId id="2147484052" r:id="rId11"/>
    <p:sldLayoutId id="2147484053" r:id="rId12"/>
    <p:sldLayoutId id="2147484054" r:id="rId13"/>
    <p:sldLayoutId id="2147484019" r:id="rId14"/>
    <p:sldLayoutId id="2147484013" r:id="rId15"/>
    <p:sldLayoutId id="2147484014" r:id="rId16"/>
    <p:sldLayoutId id="2147484015" r:id="rId17"/>
    <p:sldLayoutId id="2147484016" r:id="rId18"/>
    <p:sldLayoutId id="2147484017" r:id="rId19"/>
    <p:sldLayoutId id="2147484020" r:id="rId20"/>
    <p:sldLayoutId id="2147484021" r:id="rId21"/>
    <p:sldLayoutId id="2147484024" r:id="rId22"/>
    <p:sldLayoutId id="2147484025" r:id="rId23"/>
    <p:sldLayoutId id="2147484026" r:id="rId24"/>
    <p:sldLayoutId id="2147484027" r:id="rId25"/>
    <p:sldLayoutId id="2147484028" r:id="rId26"/>
    <p:sldLayoutId id="2147484029" r:id="rId27"/>
    <p:sldLayoutId id="2147484030" r:id="rId28"/>
    <p:sldLayoutId id="2147484031" r:id="rId29"/>
    <p:sldLayoutId id="2147484047" r:id="rId30"/>
    <p:sldLayoutId id="2147484032" r:id="rId31"/>
    <p:sldLayoutId id="2147484048" r:id="rId32"/>
    <p:sldLayoutId id="2147484033" r:id="rId33"/>
    <p:sldLayoutId id="2147484034" r:id="rId34"/>
    <p:sldLayoutId id="2147484036" r:id="rId35"/>
    <p:sldLayoutId id="2147484037" r:id="rId36"/>
    <p:sldLayoutId id="2147484038" r:id="rId37"/>
    <p:sldLayoutId id="2147484039" r:id="rId38"/>
    <p:sldLayoutId id="2147484040" r:id="rId39"/>
    <p:sldLayoutId id="2147484051" r:id="rId40"/>
    <p:sldLayoutId id="2147484041" r:id="rId41"/>
    <p:sldLayoutId id="2147484044" r:id="rId42"/>
    <p:sldLayoutId id="2147484042" r:id="rId43"/>
    <p:sldLayoutId id="2147484045" r:id="rId44"/>
    <p:sldLayoutId id="2147484046" r:id="rId45"/>
    <p:sldLayoutId id="2147484049" r:id="rId46"/>
    <p:sldLayoutId id="2147484050" r:id="rId47"/>
  </p:sldLayoutIdLst>
  <p:hf hdr="0" ftr="0" dt="0"/>
  <p:txStyles>
    <p:titleStyle>
      <a:lvl1pPr algn="l" defTabSz="914340" rtl="0" eaLnBrk="1" latinLnBrk="0" hangingPunct="1">
        <a:lnSpc>
          <a:spcPct val="80000"/>
        </a:lnSpc>
        <a:spcBef>
          <a:spcPct val="0"/>
        </a:spcBef>
        <a:buNone/>
        <a:defRPr sz="4400" b="1" i="0" kern="1200" spc="-151" baseline="0">
          <a:solidFill>
            <a:schemeClr val="tx1"/>
          </a:solidFill>
          <a:latin typeface="Roboto Black" panose="02000000000000000000" pitchFamily="2" charset="0"/>
          <a:ea typeface="Roboto Black" panose="02000000000000000000" pitchFamily="2" charset="0"/>
          <a:cs typeface="Vccgvkeomvcbzblgwtwhjahvwjz" panose="020B0804020101010102" pitchFamily="34" charset="0"/>
        </a:defRPr>
      </a:lvl1pPr>
    </p:titleStyle>
    <p:bodyStyle>
      <a:lvl1pPr marL="0" indent="0" algn="l" defTabSz="914340" rtl="0" eaLnBrk="1" latinLnBrk="0" hangingPunct="1">
        <a:lnSpc>
          <a:spcPct val="120000"/>
        </a:lnSpc>
        <a:spcBef>
          <a:spcPts val="1001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Roboto Black" panose="02000000000000000000" pitchFamily="2" charset="0"/>
          <a:ea typeface="Roboto Black" panose="02000000000000000000" pitchFamily="2" charset="0"/>
          <a:cs typeface="Vccgvkeomvcbzblgwtwhjahvwjz" panose="020B0804020101010102" pitchFamily="34" charset="0"/>
        </a:defRPr>
      </a:lvl1pPr>
      <a:lvl2pPr marL="0" indent="0" algn="l" defTabSz="914340" rtl="0" eaLnBrk="1" latinLnBrk="0" hangingPunct="1">
        <a:lnSpc>
          <a:spcPct val="120000"/>
        </a:lnSpc>
        <a:spcBef>
          <a:spcPts val="498"/>
        </a:spcBef>
        <a:buFont typeface="Arial" panose="020B0604020202020204" pitchFamily="34" charset="0"/>
        <a:buNone/>
        <a:defRPr sz="1801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0" indent="0" algn="l" defTabSz="914340" rtl="0" eaLnBrk="1" latinLnBrk="0" hangingPunct="1">
        <a:lnSpc>
          <a:spcPct val="120000"/>
        </a:lnSpc>
        <a:spcBef>
          <a:spcPts val="498"/>
        </a:spcBef>
        <a:buFont typeface="Arial" panose="020B0604020202020204" pitchFamily="34" charset="0"/>
        <a:buNone/>
        <a:defRPr sz="12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0" indent="0" algn="l" defTabSz="914340" rtl="0" eaLnBrk="1" latinLnBrk="0" hangingPunct="1">
        <a:lnSpc>
          <a:spcPct val="120000"/>
        </a:lnSpc>
        <a:spcBef>
          <a:spcPts val="498"/>
        </a:spcBef>
        <a:buFont typeface="Arial" panose="020B0604020202020204" pitchFamily="34" charset="0"/>
        <a:buNone/>
        <a:defRPr sz="1001" b="0" i="0" kern="1200">
          <a:solidFill>
            <a:schemeClr val="tx1">
              <a:alpha val="7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0" indent="0" algn="l" defTabSz="914340" rtl="0" eaLnBrk="1" latinLnBrk="0" hangingPunct="1">
        <a:lnSpc>
          <a:spcPct val="120000"/>
        </a:lnSpc>
        <a:spcBef>
          <a:spcPts val="498"/>
        </a:spcBef>
        <a:buFont typeface="Arial" panose="020B0604020202020204" pitchFamily="34" charset="0"/>
        <a:buNone/>
        <a:defRPr sz="1001" b="0" i="0" kern="1200" baseline="0">
          <a:solidFill>
            <a:schemeClr val="tx1">
              <a:alpha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37" indent="-228585" algn="l" defTabSz="914340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8" indent="-228585" algn="l" defTabSz="914340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777" indent="-228585" algn="l" defTabSz="914340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5947" indent="-228585" algn="l" defTabSz="914340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40" algn="l" defTabSz="91434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91434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2" algn="l" defTabSz="91434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2" algn="l" defTabSz="91434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1" algn="l" defTabSz="91434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2" algn="l" defTabSz="91434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3" algn="l" defTabSz="91434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120" userDrawn="1">
          <p15:clr>
            <a:srgbClr val="F26B43"/>
          </p15:clr>
        </p15:guide>
        <p15:guide id="1" orient="horz" pos="2160" userDrawn="1">
          <p15:clr>
            <a:srgbClr val="F26B43"/>
          </p15:clr>
        </p15:guide>
        <p15:guide id="28" pos="507" userDrawn="1">
          <p15:clr>
            <a:srgbClr val="F26B43"/>
          </p15:clr>
        </p15:guide>
        <p15:guide id="29" pos="5948" userDrawn="1">
          <p15:clr>
            <a:srgbClr val="F26B43"/>
          </p15:clr>
        </p15:guide>
        <p15:guide id="48" pos="956" userDrawn="1">
          <p15:clr>
            <a:srgbClr val="F26B43"/>
          </p15:clr>
        </p15:guide>
        <p15:guide id="51" orient="horz" pos="7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.xml"/><Relationship Id="rId18" Type="http://schemas.openxmlformats.org/officeDocument/2006/relationships/image" Target="../media/image12.png"/><Relationship Id="rId26" Type="http://schemas.openxmlformats.org/officeDocument/2006/relationships/customXml" Target="../ink/ink14.xml"/><Relationship Id="rId3" Type="http://schemas.openxmlformats.org/officeDocument/2006/relationships/image" Target="../media/image5.png"/><Relationship Id="rId21" Type="http://schemas.openxmlformats.org/officeDocument/2006/relationships/image" Target="../media/image13.png"/><Relationship Id="rId34" Type="http://schemas.openxmlformats.org/officeDocument/2006/relationships/customXml" Target="../ink/ink18.xml"/><Relationship Id="rId7" Type="http://schemas.openxmlformats.org/officeDocument/2006/relationships/customXml" Target="../ink/ink4.xml"/><Relationship Id="rId12" Type="http://schemas.openxmlformats.org/officeDocument/2006/relationships/image" Target="../media/image9.png"/><Relationship Id="rId17" Type="http://schemas.openxmlformats.org/officeDocument/2006/relationships/customXml" Target="../ink/ink9.xml"/><Relationship Id="rId25" Type="http://schemas.openxmlformats.org/officeDocument/2006/relationships/image" Target="../media/image15.png"/><Relationship Id="rId33" Type="http://schemas.openxmlformats.org/officeDocument/2006/relationships/image" Target="../media/image19.png"/><Relationship Id="rId2" Type="http://schemas.openxmlformats.org/officeDocument/2006/relationships/customXml" Target="../ink/ink1.xml"/><Relationship Id="rId16" Type="http://schemas.openxmlformats.org/officeDocument/2006/relationships/image" Target="../media/image11.png"/><Relationship Id="rId20" Type="http://schemas.openxmlformats.org/officeDocument/2006/relationships/customXml" Target="../ink/ink11.xml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11" Type="http://schemas.openxmlformats.org/officeDocument/2006/relationships/customXml" Target="../ink/ink6.xml"/><Relationship Id="rId24" Type="http://schemas.openxmlformats.org/officeDocument/2006/relationships/customXml" Target="../ink/ink13.xml"/><Relationship Id="rId32" Type="http://schemas.openxmlformats.org/officeDocument/2006/relationships/customXml" Target="../ink/ink17.xml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23" Type="http://schemas.openxmlformats.org/officeDocument/2006/relationships/image" Target="../media/image14.png"/><Relationship Id="rId28" Type="http://schemas.openxmlformats.org/officeDocument/2006/relationships/customXml" Target="../ink/ink15.xml"/><Relationship Id="rId10" Type="http://schemas.openxmlformats.org/officeDocument/2006/relationships/image" Target="../media/image8.png"/><Relationship Id="rId19" Type="http://schemas.openxmlformats.org/officeDocument/2006/relationships/customXml" Target="../ink/ink10.xml"/><Relationship Id="rId31" Type="http://schemas.openxmlformats.org/officeDocument/2006/relationships/image" Target="../media/image18.png"/><Relationship Id="rId4" Type="http://schemas.openxmlformats.org/officeDocument/2006/relationships/customXml" Target="../ink/ink2.xml"/><Relationship Id="rId9" Type="http://schemas.openxmlformats.org/officeDocument/2006/relationships/customXml" Target="../ink/ink5.xml"/><Relationship Id="rId14" Type="http://schemas.openxmlformats.org/officeDocument/2006/relationships/image" Target="../media/image10.png"/><Relationship Id="rId22" Type="http://schemas.openxmlformats.org/officeDocument/2006/relationships/customXml" Target="../ink/ink12.xml"/><Relationship Id="rId27" Type="http://schemas.openxmlformats.org/officeDocument/2006/relationships/image" Target="../media/image16.png"/><Relationship Id="rId30" Type="http://schemas.openxmlformats.org/officeDocument/2006/relationships/customXml" Target="../ink/ink16.xml"/><Relationship Id="rId35" Type="http://schemas.openxmlformats.org/officeDocument/2006/relationships/image" Target="../media/image20.png"/><Relationship Id="rId8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8488F9-C51C-47B0-80E1-51F4ED6799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6C60C2-540D-466C-8A2C-5439435C34C1}"/>
              </a:ext>
            </a:extLst>
          </p:cNvPr>
          <p:cNvSpPr/>
          <p:nvPr/>
        </p:nvSpPr>
        <p:spPr>
          <a:xfrm>
            <a:off x="1364421" y="1657081"/>
            <a:ext cx="8158485" cy="4476432"/>
          </a:xfrm>
          <a:prstGeom prst="rect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6166FF-13DB-4322-9E85-591681724A05}"/>
              </a:ext>
            </a:extLst>
          </p:cNvPr>
          <p:cNvSpPr txBox="1"/>
          <p:nvPr/>
        </p:nvSpPr>
        <p:spPr>
          <a:xfrm>
            <a:off x="1364422" y="1342228"/>
            <a:ext cx="8158485" cy="448584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dirty="0">
                <a:latin typeface="Open Sans" panose="020B0606030504020204" pitchFamily="34" charset="0"/>
                <a:ea typeface="+mn-lt"/>
                <a:cs typeface="Open Sans" panose="020B0606030504020204" pitchFamily="34" charset="0"/>
              </a:rPr>
              <a:t>Draw the animations you would like to the Mario Kart drivers to see. Label the sequence of your animation.</a:t>
            </a:r>
          </a:p>
          <a:p>
            <a:pPr>
              <a:lnSpc>
                <a:spcPct val="120000"/>
              </a:lnSpc>
            </a:pPr>
            <a:endParaRPr lang="en-US" sz="1000" dirty="0">
              <a:ea typeface="Open Sans"/>
              <a:cs typeface="Open San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18BF4D-729E-4120-9216-A783D2ABBBDB}"/>
              </a:ext>
            </a:extLst>
          </p:cNvPr>
          <p:cNvSpPr txBox="1"/>
          <p:nvPr/>
        </p:nvSpPr>
        <p:spPr>
          <a:xfrm>
            <a:off x="1259868" y="776068"/>
            <a:ext cx="4748465" cy="5424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900" dirty="0">
                <a:latin typeface="Roboto Black" panose="02000000000000000000" pitchFamily="2" charset="0"/>
                <a:ea typeface="Roboto Black"/>
                <a:cs typeface="Open Sans"/>
              </a:rPr>
              <a:t>Mario Kart Unplugged</a:t>
            </a:r>
            <a:r>
              <a:rPr lang="en-GB" sz="2900" dirty="0">
                <a:solidFill>
                  <a:schemeClr val="accent2">
                    <a:lumMod val="75000"/>
                  </a:schemeClr>
                </a:solidFill>
                <a:latin typeface="Roboto Black" panose="02000000000000000000" pitchFamily="2" charset="0"/>
                <a:ea typeface="Roboto Black"/>
                <a:cs typeface="Open Sans"/>
              </a:rPr>
              <a:t>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73557D-7CC1-4311-B8D9-AB8F92F9727D}"/>
              </a:ext>
            </a:extLst>
          </p:cNvPr>
          <p:cNvSpPr/>
          <p:nvPr/>
        </p:nvSpPr>
        <p:spPr>
          <a:xfrm>
            <a:off x="7952125" y="343113"/>
            <a:ext cx="1570782" cy="294234"/>
          </a:xfrm>
          <a:prstGeom prst="rect">
            <a:avLst/>
          </a:prstGeom>
          <a:noFill/>
          <a:ln>
            <a:solidFill>
              <a:srgbClr val="FC4B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9" rIns="0" bIns="45720" rtlCol="0" anchor="ctr"/>
          <a:lstStyle/>
          <a:p>
            <a:pPr algn="ctr"/>
            <a:r>
              <a:rPr lang="en-US" sz="900" b="1" spc="201" dirty="0">
                <a:solidFill>
                  <a:srgbClr val="FC4B4E"/>
                </a:solidFill>
                <a:latin typeface="Circular Black"/>
                <a:ea typeface="Circular Black" charset="0"/>
                <a:cs typeface="Circular Black" charset="0"/>
              </a:rPr>
              <a:t>Activity #1</a:t>
            </a:r>
            <a:endParaRPr lang="en-US" sz="900" b="1" spc="201" dirty="0">
              <a:solidFill>
                <a:srgbClr val="FC4B4E"/>
              </a:solidFill>
              <a:latin typeface="Circular Black" charset="0"/>
              <a:ea typeface="Circular Black" charset="0"/>
              <a:cs typeface="Circular Black" charset="0"/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40DE07A3-A0CE-4B91-9391-4F11C61ADD33}"/>
              </a:ext>
            </a:extLst>
          </p:cNvPr>
          <p:cNvSpPr txBox="1">
            <a:spLocks/>
          </p:cNvSpPr>
          <p:nvPr/>
        </p:nvSpPr>
        <p:spPr>
          <a:xfrm>
            <a:off x="1364421" y="168447"/>
            <a:ext cx="5832332" cy="808569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4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spc="-151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Vccgvkeomvcbzblgwtwhjahvwjz" panose="020B0804020101010102" pitchFamily="34" charset="0"/>
              </a:defRPr>
            </a:lvl1pPr>
          </a:lstStyle>
          <a:p>
            <a:r>
              <a:rPr lang="en-US" dirty="0">
                <a:ea typeface="Roboto Black"/>
              </a:rPr>
              <a:t>Mario Kart</a:t>
            </a:r>
            <a:r>
              <a:rPr lang="en-US" dirty="0">
                <a:solidFill>
                  <a:srgbClr val="1F1F1F"/>
                </a:solidFill>
                <a:ea typeface="Roboto Black"/>
              </a:rPr>
              <a:t> </a:t>
            </a:r>
            <a:r>
              <a:rPr lang="en-US" dirty="0" err="1">
                <a:solidFill>
                  <a:srgbClr val="1F1F1F"/>
                </a:solidFill>
                <a:ea typeface="Roboto Black"/>
              </a:rPr>
              <a:t>micro:bit</a:t>
            </a:r>
            <a:r>
              <a:rPr lang="en-US" dirty="0">
                <a:solidFill>
                  <a:srgbClr val="FC4B4E"/>
                </a:solidFill>
                <a:ea typeface="Roboto Black"/>
              </a:rPr>
              <a:t>.</a:t>
            </a:r>
            <a:endParaRPr lang="en-US" sz="4000" dirty="0">
              <a:solidFill>
                <a:srgbClr val="FC4B4E"/>
              </a:solidFill>
              <a:ea typeface="Roboto Black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A1A2F58-B1AD-BB8F-BC25-312422E5E3A9}"/>
                  </a:ext>
                </a:extLst>
              </p14:cNvPr>
              <p14:cNvContentPartPr/>
              <p14:nvPr/>
            </p14:nvContentPartPr>
            <p14:xfrm>
              <a:off x="2561392" y="2594937"/>
              <a:ext cx="13553" cy="13553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A1A2F58-B1AD-BB8F-BC25-312422E5E3A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83742" y="1930840"/>
                <a:ext cx="1355300" cy="1355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0499E5C-52B4-FD56-7B40-5406D508D480}"/>
                  </a:ext>
                </a:extLst>
              </p14:cNvPr>
              <p14:cNvContentPartPr/>
              <p14:nvPr/>
            </p14:nvContentPartPr>
            <p14:xfrm>
              <a:off x="2636862" y="3464025"/>
              <a:ext cx="13553" cy="13553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0499E5C-52B4-FD56-7B40-5406D508D48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59212" y="2786375"/>
                <a:ext cx="1355300" cy="1355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16085F0-1E31-77A5-035E-FF07A8065CE4}"/>
                  </a:ext>
                </a:extLst>
              </p14:cNvPr>
              <p14:cNvContentPartPr/>
              <p14:nvPr/>
            </p14:nvContentPartPr>
            <p14:xfrm>
              <a:off x="2471373" y="3340506"/>
              <a:ext cx="160465" cy="144623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16085F0-1E31-77A5-035E-FF07A8065CE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53424" y="3322563"/>
                <a:ext cx="196004" cy="1801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E891527-FC98-36DC-0503-2DBE6E0DB18F}"/>
                  </a:ext>
                </a:extLst>
              </p14:cNvPr>
              <p14:cNvContentPartPr/>
              <p14:nvPr/>
            </p14:nvContentPartPr>
            <p14:xfrm>
              <a:off x="2499094" y="3348248"/>
              <a:ext cx="127973" cy="246371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E891527-FC98-36DC-0503-2DBE6E0DB18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81120" y="3330265"/>
                <a:ext cx="163561" cy="2819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45E87F9-7A61-957E-D8E0-77673D57D71D}"/>
                  </a:ext>
                </a:extLst>
              </p14:cNvPr>
              <p14:cNvContentPartPr/>
              <p14:nvPr/>
            </p14:nvContentPartPr>
            <p14:xfrm>
              <a:off x="2128684" y="3979103"/>
              <a:ext cx="847813" cy="611444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45E87F9-7A61-957E-D8E0-77673D57D71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10691" y="3961469"/>
                <a:ext cx="883438" cy="6470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62F42B1-4EB3-167C-893F-0BDA7E25FDFB}"/>
                  </a:ext>
                </a:extLst>
              </p14:cNvPr>
              <p14:cNvContentPartPr/>
              <p14:nvPr/>
            </p14:nvContentPartPr>
            <p14:xfrm>
              <a:off x="2295172" y="3845706"/>
              <a:ext cx="560506" cy="707658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62F42B1-4EB3-167C-893F-0BDA7E25FDF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77184" y="3827718"/>
                <a:ext cx="596122" cy="743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A7FDE5F-CF27-90CA-1A55-ADFAA35263E9}"/>
                  </a:ext>
                </a:extLst>
              </p14:cNvPr>
              <p14:cNvContentPartPr/>
              <p14:nvPr/>
            </p14:nvContentPartPr>
            <p14:xfrm>
              <a:off x="1624962" y="2440944"/>
              <a:ext cx="13553" cy="22721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A7FDE5F-CF27-90CA-1A55-ADFAA35263E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93338" y="2423328"/>
                <a:ext cx="77446" cy="2628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F532743-F2CB-2378-6C42-931B0E17ACAD}"/>
                  </a:ext>
                </a:extLst>
              </p14:cNvPr>
              <p14:cNvContentPartPr/>
              <p14:nvPr/>
            </p14:nvContentPartPr>
            <p14:xfrm>
              <a:off x="1562440" y="3238220"/>
              <a:ext cx="261649" cy="40935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F532743-F2CB-2378-6C42-931B0E17ACA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544829" y="3220234"/>
                <a:ext cx="297230" cy="4449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2958C85-8667-4AB7-E297-4CD7C3F4C2C8}"/>
                  </a:ext>
                </a:extLst>
              </p14:cNvPr>
              <p14:cNvContentPartPr/>
              <p14:nvPr/>
            </p14:nvContentPartPr>
            <p14:xfrm>
              <a:off x="1542715" y="4134135"/>
              <a:ext cx="278792" cy="481822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2958C85-8667-4AB7-E297-4CD7C3F4C2C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524728" y="4116143"/>
                <a:ext cx="314405" cy="517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057B21E-742B-E51B-EAFE-F010EAE5DA0A}"/>
                  </a:ext>
                </a:extLst>
              </p14:cNvPr>
              <p14:cNvContentPartPr/>
              <p14:nvPr/>
            </p14:nvContentPartPr>
            <p14:xfrm>
              <a:off x="4736322" y="2522754"/>
              <a:ext cx="13553" cy="13553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057B21E-742B-E51B-EAFE-F010EAE5DA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72225" y="1858657"/>
                <a:ext cx="1355300" cy="1355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5A88BDF-71EB-C7BE-972B-BD772097FCCA}"/>
                  </a:ext>
                </a:extLst>
              </p14:cNvPr>
              <p14:cNvContentPartPr/>
              <p14:nvPr/>
            </p14:nvContentPartPr>
            <p14:xfrm>
              <a:off x="4567261" y="3045156"/>
              <a:ext cx="411560" cy="386214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5A88BDF-71EB-C7BE-972B-BD772097FCC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549633" y="3027176"/>
                <a:ext cx="447176" cy="4218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009CEC4-ED10-6FBD-CB59-940F30A63FA3}"/>
                  </a:ext>
                </a:extLst>
              </p14:cNvPr>
              <p14:cNvContentPartPr/>
              <p14:nvPr/>
            </p14:nvContentPartPr>
            <p14:xfrm>
              <a:off x="4190361" y="3754647"/>
              <a:ext cx="1289255" cy="825435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009CEC4-ED10-6FBD-CB59-940F30A63FA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172365" y="3737016"/>
                <a:ext cx="1324888" cy="8610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DF3737A-C305-EC05-FE59-D61AABB084A2}"/>
                  </a:ext>
                </a:extLst>
              </p14:cNvPr>
              <p14:cNvContentPartPr/>
              <p14:nvPr/>
            </p14:nvContentPartPr>
            <p14:xfrm>
              <a:off x="7914496" y="2450811"/>
              <a:ext cx="13553" cy="94897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DF3737A-C305-EC05-FE59-D61AABB084A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876849" y="2432906"/>
                <a:ext cx="88095" cy="130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F5A3012-7549-5A70-FA23-9B4B7CEDC850}"/>
                  </a:ext>
                </a:extLst>
              </p14:cNvPr>
              <p14:cNvContentPartPr/>
              <p14:nvPr/>
            </p14:nvContentPartPr>
            <p14:xfrm>
              <a:off x="7857442" y="3103311"/>
              <a:ext cx="31459" cy="248186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F5A3012-7549-5A70-FA23-9B4B7CEDC85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839925" y="3085686"/>
                <a:ext cx="66850" cy="283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4AF8E53-1D86-0EB1-A023-68A9ECECC35B}"/>
                  </a:ext>
                </a:extLst>
              </p14:cNvPr>
              <p14:cNvContentPartPr/>
              <p14:nvPr/>
            </p14:nvContentPartPr>
            <p14:xfrm>
              <a:off x="7827316" y="3783964"/>
              <a:ext cx="34623" cy="74021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4AF8E53-1D86-0EB1-A023-68A9ECECC35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809826" y="3766331"/>
                <a:ext cx="69960" cy="7758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2792C00-ACBE-DEED-0FA6-825F503FF826}"/>
                  </a:ext>
                </a:extLst>
              </p14:cNvPr>
              <p14:cNvContentPartPr/>
              <p14:nvPr/>
            </p14:nvContentPartPr>
            <p14:xfrm>
              <a:off x="7708367" y="3741531"/>
              <a:ext cx="131193" cy="605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2792C00-ACBE-DEED-0FA6-825F503FF82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690755" y="3723966"/>
                <a:ext cx="166777" cy="960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2F43211-5622-E68F-58C4-B0A04982EFBD}"/>
                  </a:ext>
                </a:extLst>
              </p14:cNvPr>
              <p14:cNvContentPartPr/>
              <p14:nvPr/>
            </p14:nvContentPartPr>
            <p14:xfrm>
              <a:off x="7613077" y="4483916"/>
              <a:ext cx="393224" cy="27445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2F43211-5622-E68F-58C4-B0A04982EFB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595448" y="4466095"/>
                <a:ext cx="428841" cy="627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DD8C151-8753-D015-7E4B-8813C5A056D8}"/>
                  </a:ext>
                </a:extLst>
              </p14:cNvPr>
              <p14:cNvContentPartPr/>
              <p14:nvPr/>
            </p14:nvContentPartPr>
            <p14:xfrm>
              <a:off x="1900071" y="2099898"/>
              <a:ext cx="16610" cy="1661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DD8C151-8753-D015-7E4B-8813C5A056D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69571" y="1286008"/>
                <a:ext cx="1661000" cy="1661000"/>
              </a:xfrm>
              <a:prstGeom prst="rect">
                <a:avLst/>
              </a:prstGeom>
            </p:spPr>
          </p:pic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9FDDCB3C-5C86-1BA6-FA24-06999F49896A}"/>
              </a:ext>
            </a:extLst>
          </p:cNvPr>
          <p:cNvSpPr txBox="1"/>
          <p:nvPr/>
        </p:nvSpPr>
        <p:spPr>
          <a:xfrm>
            <a:off x="1537498" y="1770040"/>
            <a:ext cx="180223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/>
                <a:cs typeface="Open Sans" panose="020B0606030504020204" pitchFamily="34" charset="0"/>
              </a:rPr>
              <a:t>Repeat 5 times</a:t>
            </a:r>
            <a:endParaRPr lang="en-US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6CD983-442E-352A-A6D5-D37A2F5C06FC}"/>
              </a:ext>
            </a:extLst>
          </p:cNvPr>
          <p:cNvSpPr txBox="1"/>
          <p:nvPr/>
        </p:nvSpPr>
        <p:spPr>
          <a:xfrm>
            <a:off x="3871954" y="1771082"/>
            <a:ext cx="192372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/>
                <a:cs typeface="Open Sans" panose="020B0606030504020204" pitchFamily="34" charset="0"/>
              </a:rPr>
              <a:t>Repeat 3 times</a:t>
            </a:r>
            <a:endParaRPr lang="en-US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BA1FC2-1653-182C-1B28-660FE3CFF322}"/>
              </a:ext>
            </a:extLst>
          </p:cNvPr>
          <p:cNvSpPr txBox="1"/>
          <p:nvPr/>
        </p:nvSpPr>
        <p:spPr>
          <a:xfrm>
            <a:off x="7196754" y="1769006"/>
            <a:ext cx="19611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/>
                <a:cs typeface="Open Sans" panose="020B0606030504020204" pitchFamily="34" charset="0"/>
              </a:rPr>
              <a:t>Repeat 2 times</a:t>
            </a:r>
            <a:endParaRPr lang="en-US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776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8488F9-C51C-47B0-80E1-51F4ED6799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40A7E8-4872-455E-8EE2-790B6C43C1FD}"/>
              </a:ext>
            </a:extLst>
          </p:cNvPr>
          <p:cNvSpPr/>
          <p:nvPr/>
        </p:nvSpPr>
        <p:spPr>
          <a:xfrm>
            <a:off x="4953000" y="852812"/>
            <a:ext cx="4569907" cy="5235141"/>
          </a:xfrm>
          <a:prstGeom prst="rect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r>
              <a:rPr lang="en-GB" sz="1400" dirty="0">
                <a:latin typeface="Open Sans" panose="020B0606030504020204" pitchFamily="34" charset="0"/>
                <a:ea typeface="Open Sans"/>
                <a:cs typeface="Open Sans" panose="020B0606030504020204" pitchFamily="34" charset="0"/>
              </a:rPr>
              <a:t>Example Solution Code:</a:t>
            </a:r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sz="950" dirty="0">
              <a:latin typeface="Open Sans" panose="020B0606030504020204" pitchFamily="34" charset="0"/>
              <a:ea typeface="Open Sans"/>
              <a:cs typeface="Open Sans" panose="020B0606030504020204" pitchFamily="34" charset="0"/>
            </a:endParaRPr>
          </a:p>
          <a:p>
            <a:endParaRPr lang="en-GB" sz="950" dirty="0">
              <a:latin typeface="Open Sans" panose="020B0606030504020204" pitchFamily="34" charset="0"/>
              <a:ea typeface="Open Sans"/>
              <a:cs typeface="Open Sans" panose="020B06060305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6C60C2-540D-466C-8A2C-5439435C34C1}"/>
              </a:ext>
            </a:extLst>
          </p:cNvPr>
          <p:cNvSpPr/>
          <p:nvPr/>
        </p:nvSpPr>
        <p:spPr>
          <a:xfrm>
            <a:off x="1364422" y="1427301"/>
            <a:ext cx="3355498" cy="4651335"/>
          </a:xfrm>
          <a:prstGeom prst="rect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en-US" sz="1600" b="1" u="sng" dirty="0">
                <a:solidFill>
                  <a:srgbClr val="1F1F1F"/>
                </a:solidFill>
                <a:latin typeface="Open Sans" panose="020B0606030504020204" pitchFamily="34" charset="0"/>
                <a:ea typeface="+mn-lt"/>
                <a:cs typeface="Open Sans" panose="020B0606030504020204" pitchFamily="34" charset="0"/>
              </a:rPr>
              <a:t>Task 1:</a:t>
            </a:r>
            <a:r>
              <a:rPr lang="en-US" sz="1600" dirty="0">
                <a:solidFill>
                  <a:srgbClr val="1F1F1F"/>
                </a:solidFill>
                <a:latin typeface="Open Sans" panose="020B0606030504020204" pitchFamily="34" charset="0"/>
                <a:ea typeface="+mn-lt"/>
                <a:cs typeface="Open Sans" panose="020B0606030504020204" pitchFamily="34" charset="0"/>
              </a:rPr>
              <a:t> Use the A &amp; B input buttons to create animations on your </a:t>
            </a:r>
            <a:r>
              <a:rPr lang="en-US" sz="1600" dirty="0" err="1">
                <a:solidFill>
                  <a:srgbClr val="1F1F1F"/>
                </a:solidFill>
                <a:latin typeface="Open Sans" panose="020B0606030504020204" pitchFamily="34" charset="0"/>
                <a:ea typeface="+mn-lt"/>
                <a:cs typeface="Open Sans" panose="020B0606030504020204" pitchFamily="34" charset="0"/>
              </a:rPr>
              <a:t>micro:bit</a:t>
            </a:r>
            <a:endParaRPr lang="en-US" sz="1600" dirty="0">
              <a:latin typeface="Open Sans" panose="020B0606030504020204" pitchFamily="34" charset="0"/>
              <a:ea typeface="+mn-lt"/>
              <a:cs typeface="Open Sans" panose="020B0606030504020204" pitchFamily="34" charset="0"/>
            </a:endParaRP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Open Sans" panose="020B0606030504020204" pitchFamily="34" charset="0"/>
              <a:ea typeface="+mn-lt"/>
              <a:cs typeface="Open Sans" panose="020B0606030504020204" pitchFamily="34" charset="0"/>
            </a:endParaRPr>
          </a:p>
          <a:p>
            <a:r>
              <a:rPr lang="en-US" sz="1600" b="1" u="sng" dirty="0">
                <a:solidFill>
                  <a:srgbClr val="1F1F1F"/>
                </a:solidFill>
                <a:latin typeface="Open Sans" panose="020B0606030504020204" pitchFamily="34" charset="0"/>
                <a:ea typeface="+mn-lt"/>
                <a:cs typeface="Open Sans" panose="020B0606030504020204" pitchFamily="34" charset="0"/>
              </a:rPr>
              <a:t>Task 2:</a:t>
            </a:r>
            <a:r>
              <a:rPr lang="en-US" sz="1600" dirty="0">
                <a:solidFill>
                  <a:srgbClr val="1F1F1F"/>
                </a:solidFill>
                <a:latin typeface="Open Sans" panose="020B0606030504020204" pitchFamily="34" charset="0"/>
                <a:ea typeface="+mn-lt"/>
                <a:cs typeface="Open Sans" panose="020B0606030504020204" pitchFamily="34" charset="0"/>
              </a:rPr>
              <a:t> Use the repeat blocks to repeat an animation on the </a:t>
            </a:r>
            <a:r>
              <a:rPr lang="en-US" sz="1600" dirty="0" err="1">
                <a:solidFill>
                  <a:srgbClr val="1F1F1F"/>
                </a:solidFill>
                <a:latin typeface="Open Sans" panose="020B0606030504020204" pitchFamily="34" charset="0"/>
                <a:ea typeface="+mn-lt"/>
                <a:cs typeface="Open Sans" panose="020B0606030504020204" pitchFamily="34" charset="0"/>
              </a:rPr>
              <a:t>micro:bit</a:t>
            </a:r>
            <a:endParaRPr lang="en-US" sz="1600" dirty="0">
              <a:latin typeface="Open Sans" panose="020B0606030504020204" pitchFamily="34" charset="0"/>
              <a:ea typeface="+mn-lt"/>
              <a:cs typeface="Open Sans" panose="020B0606030504020204" pitchFamily="34" charset="0"/>
            </a:endParaRP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Open Sans" panose="020B0606030504020204" pitchFamily="34" charset="0"/>
              <a:ea typeface="+mn-lt"/>
              <a:cs typeface="Open Sans" panose="020B0606030504020204" pitchFamily="34" charset="0"/>
            </a:endParaRPr>
          </a:p>
          <a:p>
            <a:r>
              <a:rPr lang="en-US" sz="1600" b="1" u="sng" dirty="0">
                <a:latin typeface="Open Sans" panose="020B0606030504020204" pitchFamily="34" charset="0"/>
                <a:ea typeface="+mn-lt"/>
                <a:cs typeface="Open Sans" panose="020B0606030504020204" pitchFamily="34" charset="0"/>
              </a:rPr>
              <a:t>Challenges:</a:t>
            </a:r>
            <a:r>
              <a:rPr lang="en-US" sz="1600" dirty="0">
                <a:latin typeface="Open Sans" panose="020B0606030504020204" pitchFamily="34" charset="0"/>
                <a:ea typeface="+mn-lt"/>
                <a:cs typeface="Open Sans" panose="020B0606030504020204" pitchFamily="34" charset="0"/>
              </a:rPr>
              <a:t> </a:t>
            </a:r>
          </a:p>
          <a:p>
            <a:pPr marL="285750" indent="-285750">
              <a:buFont typeface="Arial,Sans-Serif"/>
              <a:buChar char="•"/>
            </a:pPr>
            <a:r>
              <a:rPr lang="en-US" sz="1600" dirty="0">
                <a:latin typeface="Open Sans" panose="020B0606030504020204" pitchFamily="34" charset="0"/>
                <a:ea typeface="+mn-lt"/>
                <a:cs typeface="Open Sans" panose="020B0606030504020204" pitchFamily="34" charset="0"/>
              </a:rPr>
              <a:t>Use the 'Shake' and on pin press input blocks to show animations</a:t>
            </a:r>
          </a:p>
          <a:p>
            <a:pPr marL="285750" indent="-285750">
              <a:buFont typeface="Arial,Sans-Serif"/>
              <a:buChar char="•"/>
            </a:pPr>
            <a:r>
              <a:rPr lang="en-US" sz="1600" dirty="0">
                <a:latin typeface="Open Sans" panose="020B0606030504020204" pitchFamily="34" charset="0"/>
                <a:ea typeface="+mn-lt"/>
                <a:cs typeface="Open Sans" panose="020B0606030504020204" pitchFamily="34" charset="0"/>
              </a:rPr>
              <a:t>Use the sound blocks (if </a:t>
            </a:r>
            <a:r>
              <a:rPr lang="en-US" sz="1600" dirty="0" err="1">
                <a:latin typeface="Open Sans" panose="020B0606030504020204" pitchFamily="34" charset="0"/>
                <a:ea typeface="+mn-lt"/>
                <a:cs typeface="Open Sans" panose="020B0606030504020204" pitchFamily="34" charset="0"/>
              </a:rPr>
              <a:t>micro:bit</a:t>
            </a:r>
            <a:r>
              <a:rPr lang="en-US" sz="1600" dirty="0">
                <a:latin typeface="Open Sans" panose="020B0606030504020204" pitchFamily="34" charset="0"/>
                <a:ea typeface="+mn-lt"/>
                <a:cs typeface="Open Sans" panose="020B0606030504020204" pitchFamily="34" charset="0"/>
              </a:rPr>
              <a:t> v2) to create driver notifications</a:t>
            </a:r>
            <a:endParaRPr lang="en-US" sz="16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1B6C14-1DB2-45FA-AA13-73B5E97D0273}"/>
              </a:ext>
            </a:extLst>
          </p:cNvPr>
          <p:cNvSpPr txBox="1"/>
          <p:nvPr/>
        </p:nvSpPr>
        <p:spPr>
          <a:xfrm>
            <a:off x="1249535" y="848511"/>
            <a:ext cx="3470385" cy="5424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900" dirty="0" err="1">
                <a:latin typeface="Roboto Black" panose="02000000000000000000" pitchFamily="2" charset="0"/>
                <a:ea typeface="Roboto Black"/>
                <a:cs typeface="Open Sans"/>
              </a:rPr>
              <a:t>Micro:bit</a:t>
            </a:r>
            <a:r>
              <a:rPr lang="en-GB" sz="2900" dirty="0">
                <a:latin typeface="Roboto Black" panose="02000000000000000000" pitchFamily="2" charset="0"/>
                <a:ea typeface="Roboto Black"/>
                <a:cs typeface="Open Sans"/>
              </a:rPr>
              <a:t> Coding</a:t>
            </a:r>
            <a:r>
              <a:rPr lang="en-GB" sz="2900" dirty="0">
                <a:solidFill>
                  <a:schemeClr val="accent2">
                    <a:lumMod val="75000"/>
                  </a:schemeClr>
                </a:solidFill>
                <a:latin typeface="Roboto Black" panose="02000000000000000000" pitchFamily="2" charset="0"/>
                <a:ea typeface="Roboto Black"/>
                <a:cs typeface="Open Sans"/>
              </a:rPr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1A061D-9E88-456C-B9CB-AAFDE1F9F9BE}"/>
              </a:ext>
            </a:extLst>
          </p:cNvPr>
          <p:cNvSpPr/>
          <p:nvPr/>
        </p:nvSpPr>
        <p:spPr>
          <a:xfrm>
            <a:off x="7952125" y="343113"/>
            <a:ext cx="1570782" cy="294234"/>
          </a:xfrm>
          <a:prstGeom prst="rect">
            <a:avLst/>
          </a:prstGeom>
          <a:noFill/>
          <a:ln>
            <a:solidFill>
              <a:srgbClr val="FC4B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9" rIns="0" bIns="45720" rtlCol="0" anchor="ctr"/>
          <a:lstStyle/>
          <a:p>
            <a:pPr algn="ctr"/>
            <a:r>
              <a:rPr lang="en-US" sz="900" b="1" spc="201" dirty="0">
                <a:solidFill>
                  <a:srgbClr val="FC4B4E"/>
                </a:solidFill>
                <a:latin typeface="Circular Black"/>
                <a:ea typeface="Circular Black" charset="0"/>
                <a:cs typeface="Circular Black" charset="0"/>
              </a:rPr>
              <a:t>Activity #2</a:t>
            </a:r>
            <a:endParaRPr lang="en-US" sz="900" b="1" spc="201" dirty="0">
              <a:solidFill>
                <a:srgbClr val="FC4B4E"/>
              </a:solidFill>
              <a:latin typeface="Circular Black" charset="0"/>
              <a:ea typeface="Circular Black" charset="0"/>
              <a:cs typeface="Circular Black" charset="0"/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AABEB80B-428E-44FF-A964-1C3D88D4F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375" y="160767"/>
            <a:ext cx="4736556" cy="808569"/>
          </a:xfrm>
        </p:spPr>
        <p:txBody>
          <a:bodyPr/>
          <a:lstStyle/>
          <a:p>
            <a:r>
              <a:rPr lang="en-US" dirty="0">
                <a:ea typeface="Roboto Black"/>
              </a:rPr>
              <a:t>Mario Kart</a:t>
            </a:r>
            <a:r>
              <a:rPr lang="en-US" dirty="0">
                <a:solidFill>
                  <a:srgbClr val="1F1F1F"/>
                </a:solidFill>
                <a:ea typeface="Roboto Black"/>
              </a:rPr>
              <a:t> Animations</a:t>
            </a:r>
            <a:r>
              <a:rPr lang="en-US" sz="3600" dirty="0">
                <a:solidFill>
                  <a:srgbClr val="FC4B4E"/>
                </a:solidFill>
                <a:ea typeface="Roboto Black"/>
              </a:rPr>
              <a:t>.</a:t>
            </a:r>
            <a:endParaRPr lang="en-US" sz="4000" dirty="0">
              <a:solidFill>
                <a:srgbClr val="FC4B4E"/>
              </a:solidFill>
              <a:ea typeface="Roboto Black"/>
            </a:endParaRPr>
          </a:p>
        </p:txBody>
      </p:sp>
      <p:pic>
        <p:nvPicPr>
          <p:cNvPr id="4" name="Picture 11" descr="Graphical user interface, treemap chart&#10;&#10;Description automatically generated">
            <a:extLst>
              <a:ext uri="{FF2B5EF4-FFF2-40B4-BE49-F238E27FC236}">
                <a16:creationId xmlns:a16="http://schemas.microsoft.com/office/drawing/2014/main" id="{EF59633A-C884-C369-A5C1-E1F1CC0E2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355" y="1303525"/>
            <a:ext cx="2743487" cy="404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56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8488F9-C51C-47B0-80E1-51F4ED6799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40A7E8-4872-455E-8EE2-790B6C43C1FD}"/>
              </a:ext>
            </a:extLst>
          </p:cNvPr>
          <p:cNvSpPr/>
          <p:nvPr/>
        </p:nvSpPr>
        <p:spPr>
          <a:xfrm>
            <a:off x="4885058" y="893553"/>
            <a:ext cx="4569907" cy="5235141"/>
          </a:xfrm>
          <a:prstGeom prst="rect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r>
              <a:rPr lang="en-GB" sz="1200" dirty="0">
                <a:latin typeface="Open Sans" panose="020B0606030504020204" pitchFamily="34" charset="0"/>
                <a:ea typeface="Open Sans"/>
                <a:cs typeface="Open Sans" panose="020B0606030504020204" pitchFamily="34" charset="0"/>
              </a:rPr>
              <a:t>Example Code: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sz="950" dirty="0">
              <a:latin typeface="Open Sans" panose="020B0606030504020204" pitchFamily="34" charset="0"/>
              <a:ea typeface="Open Sans"/>
              <a:cs typeface="Open Sans" panose="020B0606030504020204" pitchFamily="34" charset="0"/>
            </a:endParaRPr>
          </a:p>
          <a:p>
            <a:endParaRPr lang="en-GB" sz="950" dirty="0">
              <a:latin typeface="Open Sans" panose="020B0606030504020204" pitchFamily="34" charset="0"/>
              <a:ea typeface="Open Sans"/>
              <a:cs typeface="Open Sans" panose="020B06060305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6C60C2-540D-466C-8A2C-5439435C34C1}"/>
              </a:ext>
            </a:extLst>
          </p:cNvPr>
          <p:cNvSpPr/>
          <p:nvPr/>
        </p:nvSpPr>
        <p:spPr>
          <a:xfrm>
            <a:off x="1364422" y="1790700"/>
            <a:ext cx="3355498" cy="4297253"/>
          </a:xfrm>
          <a:prstGeom prst="rect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en-US" b="1" u="sng" dirty="0">
                <a:latin typeface="Open Sans" panose="020B0606030504020204" pitchFamily="34" charset="0"/>
                <a:ea typeface="+mn-lt"/>
                <a:cs typeface="Open Sans" panose="020B0606030504020204" pitchFamily="34" charset="0"/>
              </a:rPr>
              <a:t>Task:</a:t>
            </a:r>
            <a:r>
              <a:rPr lang="en-US" dirty="0">
                <a:latin typeface="Open Sans" panose="020B0606030504020204" pitchFamily="34" charset="0"/>
                <a:ea typeface="+mn-lt"/>
                <a:cs typeface="Open Sans" panose="020B0606030504020204" pitchFamily="34" charset="0"/>
              </a:rPr>
              <a:t> On two </a:t>
            </a:r>
            <a:r>
              <a:rPr lang="en-US" dirty="0" err="1">
                <a:latin typeface="Open Sans" panose="020B0606030504020204" pitchFamily="34" charset="0"/>
                <a:ea typeface="+mn-lt"/>
                <a:cs typeface="Open Sans" panose="020B0606030504020204" pitchFamily="34" charset="0"/>
              </a:rPr>
              <a:t>micro:bits</a:t>
            </a:r>
            <a:r>
              <a:rPr lang="en-US" dirty="0">
                <a:latin typeface="Open Sans" panose="020B0606030504020204" pitchFamily="34" charset="0"/>
                <a:ea typeface="+mn-lt"/>
                <a:cs typeface="Open Sans" panose="020B0606030504020204" pitchFamily="34" charset="0"/>
              </a:rPr>
              <a:t>, use the </a:t>
            </a:r>
            <a:r>
              <a:rPr lang="en-US" dirty="0" err="1">
                <a:latin typeface="Open Sans" panose="020B0606030504020204" pitchFamily="34" charset="0"/>
                <a:ea typeface="+mn-lt"/>
                <a:cs typeface="Open Sans" panose="020B0606030504020204" pitchFamily="34" charset="0"/>
              </a:rPr>
              <a:t>micro:bit</a:t>
            </a:r>
            <a:r>
              <a:rPr lang="en-US" dirty="0">
                <a:latin typeface="Open Sans" panose="020B0606030504020204" pitchFamily="34" charset="0"/>
                <a:ea typeface="+mn-lt"/>
                <a:cs typeface="Open Sans" panose="020B0606030504020204" pitchFamily="34" charset="0"/>
              </a:rPr>
              <a:t> radio blocks to broadcast from one </a:t>
            </a:r>
            <a:r>
              <a:rPr lang="en-US" dirty="0" err="1">
                <a:latin typeface="Open Sans" panose="020B0606030504020204" pitchFamily="34" charset="0"/>
                <a:ea typeface="+mn-lt"/>
                <a:cs typeface="Open Sans" panose="020B0606030504020204" pitchFamily="34" charset="0"/>
              </a:rPr>
              <a:t>micro:bit</a:t>
            </a:r>
            <a:r>
              <a:rPr lang="en-US" dirty="0">
                <a:latin typeface="Open Sans" panose="020B0606030504020204" pitchFamily="34" charset="0"/>
                <a:ea typeface="+mn-lt"/>
                <a:cs typeface="Open Sans" panose="020B0606030504020204" pitchFamily="34" charset="0"/>
              </a:rPr>
              <a:t> and show animations on the other.</a:t>
            </a:r>
            <a:endParaRPr lang="en-US" dirty="0">
              <a:latin typeface="Open Sans" panose="020B0606030504020204" pitchFamily="34" charset="0"/>
              <a:ea typeface="Open Sans"/>
              <a:cs typeface="Open Sans" panose="020B0606030504020204" pitchFamily="34" charset="0"/>
            </a:endParaRPr>
          </a:p>
          <a:p>
            <a:endParaRPr lang="en-US" dirty="0">
              <a:latin typeface="Open Sans" panose="020B0606030504020204" pitchFamily="34" charset="0"/>
              <a:ea typeface="Open Sans"/>
              <a:cs typeface="Open Sans" panose="020B0606030504020204" pitchFamily="34" charset="0"/>
            </a:endParaRPr>
          </a:p>
          <a:p>
            <a:endParaRPr lang="en-US" dirty="0">
              <a:latin typeface="Open Sans" panose="020B0606030504020204" pitchFamily="34" charset="0"/>
              <a:ea typeface="Open Sans"/>
              <a:cs typeface="Open Sans" panose="020B0606030504020204" pitchFamily="34" charset="0"/>
            </a:endParaRPr>
          </a:p>
          <a:p>
            <a:r>
              <a:rPr lang="en-US" b="1" u="sng" dirty="0">
                <a:latin typeface="Open Sans" panose="020B0606030504020204" pitchFamily="34" charset="0"/>
                <a:ea typeface="Open Sans"/>
                <a:cs typeface="Open Sans" panose="020B0606030504020204" pitchFamily="34" charset="0"/>
              </a:rPr>
              <a:t>Challenge:</a:t>
            </a:r>
            <a:r>
              <a:rPr lang="en-US" dirty="0">
                <a:latin typeface="Open Sans" panose="020B0606030504020204" pitchFamily="34" charset="0"/>
                <a:ea typeface="Open Sans"/>
                <a:cs typeface="Open Sans" panose="020B0606030504020204" pitchFamily="34" charset="0"/>
              </a:rPr>
              <a:t> Use the radio blocks to broadcast messages (and sounds if v2) between several </a:t>
            </a:r>
            <a:r>
              <a:rPr lang="en-US" dirty="0" err="1">
                <a:latin typeface="Open Sans" panose="020B0606030504020204" pitchFamily="34" charset="0"/>
                <a:ea typeface="Open Sans"/>
                <a:cs typeface="Open Sans" panose="020B0606030504020204" pitchFamily="34" charset="0"/>
              </a:rPr>
              <a:t>micro:bits</a:t>
            </a:r>
            <a:endParaRPr lang="en-US" dirty="0">
              <a:latin typeface="Open Sans" panose="020B0606030504020204" pitchFamily="34" charset="0"/>
              <a:ea typeface="Open Sans"/>
              <a:cs typeface="Open Sans" panose="020B0606030504020204" pitchFamily="34" charset="0"/>
            </a:endParaRPr>
          </a:p>
          <a:p>
            <a:endParaRPr lang="en-US" dirty="0">
              <a:ea typeface="Open Sans"/>
              <a:cs typeface="Arial"/>
            </a:endParaRPr>
          </a:p>
          <a:p>
            <a:endParaRPr lang="en-US" dirty="0">
              <a:ea typeface="Open Sans"/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1B6C14-1DB2-45FA-AA13-73B5E97D0273}"/>
              </a:ext>
            </a:extLst>
          </p:cNvPr>
          <p:cNvSpPr txBox="1"/>
          <p:nvPr/>
        </p:nvSpPr>
        <p:spPr>
          <a:xfrm>
            <a:off x="1303889" y="794190"/>
            <a:ext cx="3714977" cy="9848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900" dirty="0" err="1">
                <a:latin typeface="Roboto Black" panose="02000000000000000000" pitchFamily="2" charset="0"/>
                <a:ea typeface="Roboto Black"/>
                <a:cs typeface="Open Sans"/>
              </a:rPr>
              <a:t>Micro:bit</a:t>
            </a:r>
            <a:r>
              <a:rPr lang="en-GB" sz="2900" dirty="0">
                <a:latin typeface="Roboto Black" panose="02000000000000000000" pitchFamily="2" charset="0"/>
                <a:ea typeface="Roboto Black"/>
                <a:cs typeface="Open Sans"/>
              </a:rPr>
              <a:t> Radio Coding</a:t>
            </a:r>
            <a:r>
              <a:rPr lang="en-GB" sz="2900" dirty="0">
                <a:solidFill>
                  <a:schemeClr val="accent2">
                    <a:lumMod val="75000"/>
                  </a:schemeClr>
                </a:solidFill>
                <a:latin typeface="Roboto Black" panose="02000000000000000000" pitchFamily="2" charset="0"/>
                <a:ea typeface="Roboto Black"/>
                <a:cs typeface="Open Sans"/>
              </a:rPr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1A061D-9E88-456C-B9CB-AAFDE1F9F9BE}"/>
              </a:ext>
            </a:extLst>
          </p:cNvPr>
          <p:cNvSpPr/>
          <p:nvPr/>
        </p:nvSpPr>
        <p:spPr>
          <a:xfrm>
            <a:off x="7952125" y="343113"/>
            <a:ext cx="1570782" cy="294234"/>
          </a:xfrm>
          <a:prstGeom prst="rect">
            <a:avLst/>
          </a:prstGeom>
          <a:noFill/>
          <a:ln>
            <a:solidFill>
              <a:srgbClr val="FC4B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9" rIns="0" bIns="45720" rtlCol="0" anchor="ctr"/>
          <a:lstStyle/>
          <a:p>
            <a:pPr algn="ctr"/>
            <a:r>
              <a:rPr lang="en-US" sz="900" b="1" spc="201">
                <a:solidFill>
                  <a:srgbClr val="FC4B4E"/>
                </a:solidFill>
                <a:latin typeface="Circular Black"/>
                <a:ea typeface="Circular Black" charset="0"/>
                <a:cs typeface="Circular Black" charset="0"/>
              </a:rPr>
              <a:t>Activity #3</a:t>
            </a:r>
            <a:endParaRPr lang="en-US" sz="900" b="1" spc="201" dirty="0">
              <a:solidFill>
                <a:srgbClr val="FC4B4E"/>
              </a:solidFill>
              <a:latin typeface="Circular Black" charset="0"/>
              <a:ea typeface="Circular Black" charset="0"/>
              <a:cs typeface="Circular Black" charset="0"/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AABEB80B-428E-44FF-A964-1C3D88D4F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422" y="145204"/>
            <a:ext cx="4736556" cy="808569"/>
          </a:xfrm>
        </p:spPr>
        <p:txBody>
          <a:bodyPr/>
          <a:lstStyle/>
          <a:p>
            <a:r>
              <a:rPr lang="en-US" dirty="0">
                <a:latin typeface="Roboto Black"/>
                <a:ea typeface="Roboto Black"/>
              </a:rPr>
              <a:t>Mario Kart</a:t>
            </a:r>
            <a:r>
              <a:rPr lang="en-US" dirty="0">
                <a:solidFill>
                  <a:srgbClr val="1F1F1F"/>
                </a:solidFill>
                <a:latin typeface="Roboto Black"/>
                <a:ea typeface="Roboto Black"/>
              </a:rPr>
              <a:t> Animations</a:t>
            </a:r>
            <a:r>
              <a:rPr lang="en-US" sz="3600" dirty="0">
                <a:solidFill>
                  <a:srgbClr val="FC4B4E"/>
                </a:solidFill>
                <a:latin typeface="Roboto Black"/>
                <a:ea typeface="Roboto Black"/>
              </a:rPr>
              <a:t>.</a:t>
            </a:r>
            <a:endParaRPr lang="en-US" sz="4000" dirty="0">
              <a:solidFill>
                <a:srgbClr val="FC4B4E"/>
              </a:solidFill>
              <a:latin typeface="Roboto Black"/>
              <a:ea typeface="Roboto Black"/>
            </a:endParaRPr>
          </a:p>
        </p:txBody>
      </p:sp>
      <p:pic>
        <p:nvPicPr>
          <p:cNvPr id="16" name="Picture 17" descr="Graphical user interface&#10;&#10;Description automatically generated">
            <a:extLst>
              <a:ext uri="{FF2B5EF4-FFF2-40B4-BE49-F238E27FC236}">
                <a16:creationId xmlns:a16="http://schemas.microsoft.com/office/drawing/2014/main" id="{628F35EC-AF8F-F7F3-04E8-64FB266F2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8443" y="3660775"/>
            <a:ext cx="3146954" cy="2312308"/>
          </a:xfrm>
          <a:prstGeom prst="rect">
            <a:avLst/>
          </a:prstGeom>
        </p:spPr>
      </p:pic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0A906EB-0796-4F44-66E0-F7EFF550F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164" y="1168055"/>
            <a:ext cx="1853635" cy="1241978"/>
          </a:xfrm>
          <a:prstGeom prst="rect">
            <a:avLst/>
          </a:prstGeom>
        </p:spPr>
      </p:pic>
      <p:pic>
        <p:nvPicPr>
          <p:cNvPr id="5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3FB28C4C-E789-9F22-FFC1-4B07EBEA7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6829" y="1224116"/>
            <a:ext cx="2165715" cy="1027357"/>
          </a:xfrm>
          <a:prstGeom prst="rect">
            <a:avLst/>
          </a:prstGeom>
        </p:spPr>
      </p:pic>
      <p:pic>
        <p:nvPicPr>
          <p:cNvPr id="6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0A540DD-B848-5984-409D-7388C0BF5E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7093" y="2623516"/>
            <a:ext cx="1643443" cy="101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72707"/>
      </p:ext>
    </p:extLst>
  </p:cSld>
  <p:clrMapOvr>
    <a:masterClrMapping/>
  </p:clrMapOvr>
</p:sld>
</file>

<file path=ppt/theme/theme1.xml><?xml version="1.0" encoding="utf-8"?>
<a:theme xmlns:a="http://schemas.openxmlformats.org/drawingml/2006/main" name="B&amp;D-Powerpoint Template_16x9">
  <a:themeElements>
    <a:clrScheme name="Balance Color">
      <a:dk1>
        <a:srgbClr val="1F1F1F"/>
      </a:dk1>
      <a:lt1>
        <a:srgbClr val="FFFFFF"/>
      </a:lt1>
      <a:dk2>
        <a:srgbClr val="202020"/>
      </a:dk2>
      <a:lt2>
        <a:srgbClr val="FFFFFF"/>
      </a:lt2>
      <a:accent1>
        <a:srgbClr val="FE1C1D"/>
      </a:accent1>
      <a:accent2>
        <a:srgbClr val="FF5757"/>
      </a:accent2>
      <a:accent3>
        <a:srgbClr val="C9D2FD"/>
      </a:accent3>
      <a:accent4>
        <a:srgbClr val="5E78FA"/>
      </a:accent4>
      <a:accent5>
        <a:srgbClr val="0420AB"/>
      </a:accent5>
      <a:accent6>
        <a:srgbClr val="021572"/>
      </a:accent6>
      <a:hlink>
        <a:srgbClr val="FF5757"/>
      </a:hlink>
      <a:folHlink>
        <a:srgbClr val="BFBFBF"/>
      </a:folHlink>
    </a:clrScheme>
    <a:fontScheme name="Montserrat_OpenSans">
      <a:majorFont>
        <a:latin typeface="Montserrat-Bold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C87B071917B44CA973581B2EDFE9B0" ma:contentTypeVersion="21" ma:contentTypeDescription="Create a new document." ma:contentTypeScope="" ma:versionID="32760964467b400b092128c7ffd196d8">
  <xsd:schema xmlns:xsd="http://www.w3.org/2001/XMLSchema" xmlns:xs="http://www.w3.org/2001/XMLSchema" xmlns:p="http://schemas.microsoft.com/office/2006/metadata/properties" xmlns:ns2="5a28675c-936c-4d2b-ae28-09185ff139cb" xmlns:ns3="5640d910-42b9-4cf1-a95f-4c308d884bf1" targetNamespace="http://schemas.microsoft.com/office/2006/metadata/properties" ma:root="true" ma:fieldsID="e85aea2a005102be02b8ca953d02370a" ns2:_="" ns3:_="">
    <xsd:import namespace="5a28675c-936c-4d2b-ae28-09185ff139cb"/>
    <xsd:import namespace="5640d910-42b9-4cf1-a95f-4c308d884b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ContentQA" minOccurs="0"/>
                <xsd:element ref="ns2:_Flow_SignoffStatus" minOccurs="0"/>
                <xsd:element ref="ns2:ContentQA0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8675c-936c-4d2b-ae28-09185ff139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ContentQA" ma:index="21" nillable="true" ma:displayName="Brand QA" ma:default="Awaiting Sign Off" ma:format="Dropdown" ma:internalName="ContentQA">
      <xsd:simpleType>
        <xsd:restriction base="dms:Choice">
          <xsd:enumeration value="Rejected"/>
          <xsd:enumeration value="First Approval (amends rqd)"/>
          <xsd:enumeration value="Final Sign off"/>
          <xsd:enumeration value="In Progress"/>
          <xsd:enumeration value="Awaiting Sign Off"/>
        </xsd:restriction>
      </xsd:simpleType>
    </xsd:element>
    <xsd:element name="_Flow_SignoffStatus" ma:index="22" nillable="true" ma:displayName="Sign-off status" ma:default="In Progress" ma:format="Dropdown" ma:internalName="Sign_x002d_off_x0020_status">
      <xsd:simpleType>
        <xsd:restriction base="dms:Text">
          <xsd:maxLength value="255"/>
        </xsd:restriction>
      </xsd:simpleType>
    </xsd:element>
    <xsd:element name="ContentQA0" ma:index="23" nillable="true" ma:displayName="Content QA" ma:default="Awaiting Sign Off" ma:format="Dropdown" ma:internalName="ContentQA0">
      <xsd:simpleType>
        <xsd:restriction base="dms:Choice">
          <xsd:enumeration value="Rejected"/>
          <xsd:enumeration value="First Approval (amends rqd)"/>
          <xsd:enumeration value="Final Sign off"/>
          <xsd:enumeration value="In Progress"/>
          <xsd:enumeration value="Awaiting Sign Off"/>
        </xsd:restriction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524c214-82c7-4759-8d7d-0f4d2a5ae8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40d910-42b9-4cf1-a95f-4c308d884bf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a4701930-6734-4e91-aed1-f6d22ee9c77b}" ma:internalName="TaxCatchAll" ma:showField="CatchAllData" ma:web="5640d910-42b9-4cf1-a95f-4c308d884b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5a28675c-936c-4d2b-ae28-09185ff139cb">In Progress</_Flow_SignoffStatus>
    <ContentQA xmlns="5a28675c-936c-4d2b-ae28-09185ff139cb">Awaiting Sign Off</ContentQA>
    <ContentQA0 xmlns="5a28675c-936c-4d2b-ae28-09185ff139cb">Awaiting Sign Off</ContentQA0>
    <lcf76f155ced4ddcb4097134ff3c332f xmlns="5a28675c-936c-4d2b-ae28-09185ff139cb">
      <Terms xmlns="http://schemas.microsoft.com/office/infopath/2007/PartnerControls"/>
    </lcf76f155ced4ddcb4097134ff3c332f>
    <TaxCatchAll xmlns="5640d910-42b9-4cf1-a95f-4c308d884bf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CA05E5-B83C-4D70-940D-8DF9B5EE45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28675c-936c-4d2b-ae28-09185ff139cb"/>
    <ds:schemaRef ds:uri="5640d910-42b9-4cf1-a95f-4c308d884b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561929-14C3-45D5-A558-3EA584608851}">
  <ds:schemaRefs>
    <ds:schemaRef ds:uri="http://www.w3.org/XML/1998/namespace"/>
    <ds:schemaRef ds:uri="5640d910-42b9-4cf1-a95f-4c308d884bf1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5a28675c-936c-4d2b-ae28-09185ff139cb"/>
  </ds:schemaRefs>
</ds:datastoreItem>
</file>

<file path=customXml/itemProps3.xml><?xml version="1.0" encoding="utf-8"?>
<ds:datastoreItem xmlns:ds="http://schemas.openxmlformats.org/officeDocument/2006/customXml" ds:itemID="{E6AC62D3-961B-4C6B-A02F-BAE9C5F435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B&amp;D-Powerpoint Template_16x9</Template>
  <TotalTime>8080</TotalTime>
  <Words>191</Words>
  <Application>Microsoft Office PowerPoint</Application>
  <PresentationFormat>A4 Paper (210x297 mm)</PresentationFormat>
  <Paragraphs>29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Arial,Sans-Serif</vt:lpstr>
      <vt:lpstr>Calibri</vt:lpstr>
      <vt:lpstr>Circular Black</vt:lpstr>
      <vt:lpstr>Montserrat Medium</vt:lpstr>
      <vt:lpstr>Open Sans</vt:lpstr>
      <vt:lpstr>Roboto Black</vt:lpstr>
      <vt:lpstr>B&amp;D-Powerpoint Template_16x9</vt:lpstr>
      <vt:lpstr>PowerPoint Presentation</vt:lpstr>
      <vt:lpstr>Mario Kart Animations.</vt:lpstr>
      <vt:lpstr>Mario Kart Animations.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newfor.studio</dc:creator>
  <cp:keywords/>
  <dc:description/>
  <cp:lastModifiedBy>Estelle Ashman</cp:lastModifiedBy>
  <cp:revision>503</cp:revision>
  <cp:lastPrinted>2017-03-09T03:48:56Z</cp:lastPrinted>
  <dcterms:created xsi:type="dcterms:W3CDTF">2016-11-10T06:07:03Z</dcterms:created>
  <dcterms:modified xsi:type="dcterms:W3CDTF">2023-10-02T16:40:56Z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0x0101009BC87B071917B44CA973581B2EDFE9B0</vt:lpwstr>
  </property>
  <property fmtid="{D5CDD505-2E9C-101B-9397-08002B2CF9AE}" pid="3" name="MediaServiceImageTags">
    <vt:lpwstr/>
  </property>
</Properties>
</file>